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C9471-DDD5-3E28-375C-CD9168C8CA3F}" v="11" dt="2025-12-10T14:37:47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0AC9471-DDD5-3E28-375C-CD9168C8CA3F}"/>
    <pc:docChg chg="modSld">
      <pc:chgData name="somovaasya3" userId="S::somovaasya3_gmail.com#ext#@slideedu.onmicrosoft.com::05b36399-d501-4a7b-87fd-615099445ab5" providerId="AD" clId="Web-{F0AC9471-DDD5-3E28-375C-CD9168C8CA3F}" dt="2025-12-10T14:37:47.120" v="10" actId="1076"/>
      <pc:docMkLst>
        <pc:docMk/>
      </pc:docMkLst>
      <pc:sldChg chg="modSp">
        <pc:chgData name="somovaasya3" userId="S::somovaasya3_gmail.com#ext#@slideedu.onmicrosoft.com::05b36399-d501-4a7b-87fd-615099445ab5" providerId="AD" clId="Web-{F0AC9471-DDD5-3E28-375C-CD9168C8CA3F}" dt="2025-12-10T14:37:47.120" v="10" actId="1076"/>
        <pc:sldMkLst>
          <pc:docMk/>
          <pc:sldMk cId="1298274154" sldId="256"/>
        </pc:sldMkLst>
        <pc:spChg chg="mod">
          <ac:chgData name="somovaasya3" userId="S::somovaasya3_gmail.com#ext#@slideedu.onmicrosoft.com::05b36399-d501-4a7b-87fd-615099445ab5" providerId="AD" clId="Web-{F0AC9471-DDD5-3E28-375C-CD9168C8CA3F}" dt="2025-12-10T14:37:44.386" v="9" actId="14100"/>
          <ac:spMkLst>
            <pc:docMk/>
            <pc:sldMk cId="1298274154" sldId="256"/>
            <ac:spMk id="4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F0AC9471-DDD5-3E28-375C-CD9168C8CA3F}" dt="2025-12-10T14:37:33.667" v="5" actId="14100"/>
          <ac:picMkLst>
            <pc:docMk/>
            <pc:sldMk cId="1298274154" sldId="256"/>
            <ac:picMk id="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0AC9471-DDD5-3E28-375C-CD9168C8CA3F}" dt="2025-12-10T14:37:16.588" v="4" actId="14100"/>
          <ac:picMkLst>
            <pc:docMk/>
            <pc:sldMk cId="1298274154" sldId="256"/>
            <ac:picMk id="3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F0AC9471-DDD5-3E28-375C-CD9168C8CA3F}" dt="2025-12-10T14:37:47.120" v="10" actId="1076"/>
          <ac:picMkLst>
            <pc:docMk/>
            <pc:sldMk cId="1298274154" sldId="256"/>
            <ac:picMk id="3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529392" cy="692111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13148" y="3212273"/>
            <a:ext cx="4716524" cy="3453072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22" y="3510983"/>
            <a:ext cx="3543830" cy="2942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983"/>
            <a:ext cx="3140968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04663"/>
            <a:ext cx="1550142" cy="1584177"/>
          </a:xfrm>
          <a:prstGeom prst="flowChartConnector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5" y="404663"/>
            <a:ext cx="1550142" cy="1584177"/>
          </a:xfrm>
          <a:prstGeom prst="flowChartConnector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9" y="418348"/>
            <a:ext cx="1550142" cy="1584177"/>
          </a:xfrm>
          <a:prstGeom prst="flowChartConnector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53" y="420813"/>
            <a:ext cx="1550142" cy="1584177"/>
          </a:xfrm>
          <a:prstGeom prst="flowChartConnector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67" y="391768"/>
            <a:ext cx="1550142" cy="1584177"/>
          </a:xfrm>
          <a:prstGeom prst="flowChartConnector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09486" y="463775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10296" y="453351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80924" y="463774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60247" y="476670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33770" y="463774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2" y="753898"/>
            <a:ext cx="1205683" cy="8816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12" y="582421"/>
            <a:ext cx="1268760" cy="1268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12" y="385058"/>
            <a:ext cx="1376340" cy="13763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96" y="539052"/>
            <a:ext cx="1172884" cy="1268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94" y="660430"/>
            <a:ext cx="1114427" cy="9751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83" y="385058"/>
            <a:ext cx="1550142" cy="1584177"/>
          </a:xfrm>
          <a:prstGeom prst="flowChartConnector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8" y="424712"/>
            <a:ext cx="1550142" cy="1584177"/>
          </a:xfrm>
          <a:prstGeom prst="flowChartConnector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9" y="432454"/>
            <a:ext cx="1550142" cy="1584177"/>
          </a:xfrm>
          <a:prstGeom prst="flowChartConnector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31" y="386654"/>
            <a:ext cx="1550142" cy="1584177"/>
          </a:xfrm>
          <a:prstGeom prst="flowChartConnector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7" y="418347"/>
            <a:ext cx="1550142" cy="1584177"/>
          </a:xfrm>
          <a:prstGeom prst="flowChartConnector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589040"/>
            <a:ext cx="1032254" cy="106587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67" y="2327532"/>
            <a:ext cx="4500710" cy="4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718 0.5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9453 0.587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0974 0.575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891 0.57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45976 0.583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7D804-D87E-4327-BE5B-C03CAF98796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1008967-5BFC-4798-84BA-780BA5082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D4EFD5-358E-479B-9150-53F765DB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10</cp:revision>
  <dcterms:created xsi:type="dcterms:W3CDTF">2025-12-09T21:50:15Z</dcterms:created>
  <dcterms:modified xsi:type="dcterms:W3CDTF">2025-12-10T14:37:56Z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