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1493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8D1A79-A013-4201-AA6F-3B2FC9758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15" y="886611"/>
            <a:ext cx="1962329" cy="1962329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ECAA8-86E5-4894-BFD1-8B3828360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76" y="3020485"/>
            <a:ext cx="3783004" cy="378300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A21F9-D134-4781-967E-615521E4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7" y="18861"/>
            <a:ext cx="919108" cy="8598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На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полке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лежит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LID4096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35">
            <a:off x="272846" y="432233"/>
            <a:ext cx="2412973" cy="241297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670" y="1106666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0" y="923066"/>
            <a:ext cx="1909420" cy="190942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51780"/>
            <a:ext cx="1844684" cy="1844684"/>
          </a:xfrm>
          <a:prstGeom prst="rect">
            <a:avLst/>
          </a:prstGeom>
          <a:effectLst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7E0D053-B032-41C0-9FF7-B1A64F2DB4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6" y="2782752"/>
            <a:ext cx="1641185" cy="164118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408FA4-CB13-422D-9D34-C2C1D26279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49" y="2633074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98" y="-84158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831792-E799-4099-893E-B9D4DDF36142}"/>
</file>

<file path=customXml/itemProps2.xml><?xml version="1.0" encoding="utf-8"?>
<ds:datastoreItem xmlns:ds="http://schemas.openxmlformats.org/officeDocument/2006/customXml" ds:itemID="{58A34963-2AFE-4B2E-AC80-D8AEFA77DEF3}"/>
</file>

<file path=customXml/itemProps3.xml><?xml version="1.0" encoding="utf-8"?>
<ds:datastoreItem xmlns:ds="http://schemas.openxmlformats.org/officeDocument/2006/customXml" ds:itemID="{33404DF7-9A62-4D48-ABFC-C7F5771570BC}"/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13</cp:revision>
  <dcterms:created xsi:type="dcterms:W3CDTF">2024-08-15T16:28:34Z</dcterms:created>
  <dcterms:modified xsi:type="dcterms:W3CDTF">2024-08-19T08:30:19Z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