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32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5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9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2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1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0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4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7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hdphoto" Target="../media/hdphoto2.wdp"/><Relationship Id="rId39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slideLayout" Target="../slideLayouts/slideLayout7.xml"/><Relationship Id="rId34" Type="http://schemas.microsoft.com/office/2007/relationships/hdphoto" Target="../media/hdphoto6.wdp"/><Relationship Id="rId42" Type="http://schemas.microsoft.com/office/2007/relationships/hdphoto" Target="../media/hdphoto10.wdp"/><Relationship Id="rId47" Type="http://schemas.microsoft.com/office/2007/relationships/hdphoto" Target="../media/hdphoto12.wdp"/><Relationship Id="rId50" Type="http://schemas.microsoft.com/office/2007/relationships/hdphoto" Target="../media/hdphoto13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png"/><Relationship Id="rId33" Type="http://schemas.openxmlformats.org/officeDocument/2006/relationships/image" Target="../media/image7.png"/><Relationship Id="rId38" Type="http://schemas.microsoft.com/office/2007/relationships/hdphoto" Target="../media/hdphoto8.wdp"/><Relationship Id="rId46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5.png"/><Relationship Id="rId41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1.wdp"/><Relationship Id="rId32" Type="http://schemas.microsoft.com/office/2007/relationships/hdphoto" Target="../media/hdphoto5.wdp"/><Relationship Id="rId37" Type="http://schemas.openxmlformats.org/officeDocument/2006/relationships/image" Target="../media/image9.png"/><Relationship Id="rId40" Type="http://schemas.microsoft.com/office/2007/relationships/hdphoto" Target="../media/hdphoto9.wdp"/><Relationship Id="rId45" Type="http://schemas.openxmlformats.org/officeDocument/2006/relationships/image" Target="../media/image13.png"/><Relationship Id="rId53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microsoft.com/office/2007/relationships/hdphoto" Target="../media/hdphoto3.wdp"/><Relationship Id="rId36" Type="http://schemas.microsoft.com/office/2007/relationships/hdphoto" Target="../media/hdphoto7.wdp"/><Relationship Id="rId49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6.png"/><Relationship Id="rId44" Type="http://schemas.microsoft.com/office/2007/relationships/hdphoto" Target="../media/hdphoto11.wdp"/><Relationship Id="rId52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4.png"/><Relationship Id="rId30" Type="http://schemas.microsoft.com/office/2007/relationships/hdphoto" Target="../media/hdphoto4.wdp"/><Relationship Id="rId35" Type="http://schemas.openxmlformats.org/officeDocument/2006/relationships/image" Target="../media/image8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Relationship Id="rId8" Type="http://schemas.openxmlformats.org/officeDocument/2006/relationships/audio" Target="../media/media4.mp3"/><Relationship Id="rId5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052"/>
            <a:ext cx="12192000" cy="7221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1002" r="11788" b="9991"/>
          <a:stretch/>
        </p:blipFill>
        <p:spPr>
          <a:xfrm>
            <a:off x="2715003" y="-105593"/>
            <a:ext cx="5895840" cy="62579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012" b="89844" l="7520" r="89844">
                        <a14:foregroundMark x1="39355" y1="54492" x2="36719" y2="47852"/>
                        <a14:foregroundMark x1="40527" y1="46680" x2="46875" y2="43750"/>
                        <a14:foregroundMark x1="33594" y1="48438" x2="27246" y2="47363"/>
                        <a14:foregroundMark x1="24316" y1="34082" x2="22266" y2="29883"/>
                        <a14:foregroundMark x1="28809" y1="32715" x2="25195" y2="30762"/>
                        <a14:foregroundMark x1="28809" y1="34668" x2="26660" y2="32715"/>
                        <a14:foregroundMark x1="40430" y1="31836" x2="40234" y2="27246"/>
                        <a14:foregroundMark x1="51855" y1="47070" x2="55762" y2="53027"/>
                        <a14:foregroundMark x1="51563" y1="62891" x2="48047" y2="59668"/>
                        <a14:foregroundMark x1="17090" y1="56055" x2="14258" y2="49121"/>
                        <a14:foregroundMark x1="30566" y1="26074" x2="31445" y2="25781"/>
                        <a14:foregroundMark x1="46875" y1="23633" x2="47461" y2="23438"/>
                        <a14:foregroundMark x1="56738" y1="26855" x2="57617" y2="26660"/>
                        <a14:foregroundMark x1="50098" y1="34375" x2="51367" y2="34375"/>
                        <a14:foregroundMark x1="57324" y1="48828" x2="55566" y2="4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4058" r="10338" b="14783"/>
          <a:stretch/>
        </p:blipFill>
        <p:spPr>
          <a:xfrm>
            <a:off x="4181064" y="2984766"/>
            <a:ext cx="2671185" cy="237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5938" y1="55176" x2="37012" y2="59277"/>
                        <a14:foregroundMark x1="41992" y1="60254" x2="68652" y2="62598"/>
                        <a14:foregroundMark x1="71289" y1="49609" x2="72168" y2="49609"/>
                        <a14:foregroundMark x1="70801" y1="33887" x2="72266" y2="33887"/>
                        <a14:foregroundMark x1="63281" y1="20410" x2="64746" y2="20410"/>
                        <a14:foregroundMark x1="48535" y1="14648" x2="46875" y2="14648"/>
                        <a14:foregroundMark x1="30664" y1="20020" x2="29395" y2="20898"/>
                        <a14:foregroundMark x1="24316" y1="34375" x2="25195" y2="34375"/>
                        <a14:foregroundMark x1="23730" y1="47949" x2="25586" y2="46777"/>
                        <a14:backgroundMark x1="46875" y1="15918" x2="46875" y2="1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160" r="20048" b="12174"/>
          <a:stretch/>
        </p:blipFill>
        <p:spPr>
          <a:xfrm>
            <a:off x="4285642" y="2386975"/>
            <a:ext cx="2485948" cy="29618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53320" y1="41406" x2="49414" y2="38672"/>
                        <a14:foregroundMark x1="45313" y1="32715" x2="44922" y2="32715"/>
                        <a14:foregroundMark x1="50977" y1="20117" x2="52148" y2="20117"/>
                        <a14:foregroundMark x1="70410" y1="32715" x2="70996" y2="32715"/>
                        <a14:foregroundMark x1="71875" y1="43945" x2="73438" y2="43945"/>
                        <a14:foregroundMark x1="70410" y1="47559" x2="70410" y2="47559"/>
                        <a14:foregroundMark x1="34766" y1="30566" x2="35352" y2="29688"/>
                        <a14:foregroundMark x1="26367" y1="37402" x2="26367" y2="37402"/>
                        <a14:foregroundMark x1="30078" y1="49023" x2="25781" y2="47266"/>
                        <a14:foregroundMark x1="25781" y1="48145" x2="32813" y2="51758"/>
                        <a14:foregroundMark x1="47363" y1="43359" x2="49512" y2="42871"/>
                        <a14:foregroundMark x1="56348" y1="62305" x2="62402" y2="62305"/>
                        <a14:foregroundMark x1="68164" y1="54785" x2="70703" y2="54590"/>
                        <a14:foregroundMark x1="45996" y1="74805" x2="40137" y2="67676"/>
                        <a14:foregroundMark x1="38184" y1="74902" x2="40137" y2="65625"/>
                        <a14:foregroundMark x1="28516" y1="72852" x2="28320" y2="71582"/>
                        <a14:foregroundMark x1="28613" y1="62793" x2="28516" y2="52051"/>
                        <a14:foregroundMark x1="52832" y1="17090" x2="52832" y2="17090"/>
                        <a14:foregroundMark x1="71973" y1="29297" x2="71973" y2="29297"/>
                        <a14:foregroundMark x1="72559" y1="31152" x2="72559" y2="31152"/>
                        <a14:foregroundMark x1="33984" y1="26855" x2="34277" y2="27148"/>
                        <a14:foregroundMark x1="73438" y1="47949" x2="74414" y2="47559"/>
                        <a14:foregroundMark x1="53613" y1="17676" x2="53613" y2="17676"/>
                        <a14:foregroundMark x1="34473" y1="27832" x2="34473" y2="27832"/>
                        <a14:foregroundMark x1="26660" y1="40723" x2="26660" y2="40723"/>
                        <a14:foregroundMark x1="52539" y1="18945" x2="52539" y2="18945"/>
                        <a14:backgroundMark x1="73242" y1="44629" x2="73242" y2="4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14348" r="19178" b="10000"/>
          <a:stretch/>
        </p:blipFill>
        <p:spPr>
          <a:xfrm>
            <a:off x="4094801" y="2378645"/>
            <a:ext cx="2850265" cy="32699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63574" y1="20898" x2="64746" y2="20898"/>
                        <a14:foregroundMark x1="71387" y1="32324" x2="72168" y2="32422"/>
                        <a14:foregroundMark x1="61230" y1="36523" x2="62305" y2="36328"/>
                        <a14:foregroundMark x1="22852" y1="50879" x2="24414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17681" r="21787" b="17826"/>
          <a:stretch/>
        </p:blipFill>
        <p:spPr>
          <a:xfrm>
            <a:off x="4252163" y="2598138"/>
            <a:ext cx="2528986" cy="2718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7500" y1="72852" x2="49805" y2="66699"/>
                        <a14:foregroundMark x1="51855" y1="72168" x2="47656" y2="70703"/>
                        <a14:foregroundMark x1="52246" y1="59570" x2="51563" y2="57520"/>
                        <a14:foregroundMark x1="43750" y1="55957" x2="42578" y2="55078"/>
                        <a14:foregroundMark x1="46289" y1="49902" x2="57910" y2="43359"/>
                        <a14:foregroundMark x1="52441" y1="38281" x2="50977" y2="37109"/>
                        <a14:foregroundMark x1="57910" y1="24316" x2="57617" y2="20410"/>
                        <a14:foregroundMark x1="46289" y1="41992" x2="47070" y2="35059"/>
                        <a14:foregroundMark x1="37207" y1="48438" x2="32813" y2="44824"/>
                        <a14:foregroundMark x1="37500" y1="46191" x2="39355" y2="45508"/>
                        <a14:foregroundMark x1="37012" y1="35938" x2="36719" y2="34180"/>
                        <a14:foregroundMark x1="24414" y1="36133" x2="24414" y2="36133"/>
                        <a14:foregroundMark x1="69922" y1="32422" x2="70703" y2="32324"/>
                        <a14:foregroundMark x1="22559" y1="53027" x2="24707" y2="52734"/>
                        <a14:foregroundMark x1="35645" y1="28516" x2="35645" y2="23145"/>
                        <a14:foregroundMark x1="28320" y1="70020" x2="28320" y2="70020"/>
                        <a14:foregroundMark x1="52246" y1="66406" x2="51855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5361" r="15121" b="13768"/>
          <a:stretch/>
        </p:blipFill>
        <p:spPr>
          <a:xfrm>
            <a:off x="4298423" y="2537284"/>
            <a:ext cx="2733381" cy="28198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33008" y1="30078" x2="34180" y2="29688"/>
                        <a14:foregroundMark x1="33203" y1="25781" x2="32910" y2="25098"/>
                        <a14:foregroundMark x1="34082" y1="27246" x2="33984" y2="25977"/>
                        <a14:foregroundMark x1="66797" y1="19141" x2="68848" y2="19043"/>
                        <a14:foregroundMark x1="73438" y1="30078" x2="73438" y2="30078"/>
                        <a14:foregroundMark x1="71777" y1="34863" x2="71777" y2="34863"/>
                        <a14:foregroundMark x1="79004" y1="43262" x2="79004" y2="43262"/>
                        <a14:foregroundMark x1="79688" y1="41016" x2="79688" y2="40918"/>
                        <a14:foregroundMark x1="79980" y1="39063" x2="7998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92" y="2238835"/>
            <a:ext cx="3549593" cy="35495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4863" y1="26563" x2="34863" y2="26563"/>
                        <a14:foregroundMark x1="35742" y1="22363" x2="36035" y2="22363"/>
                        <a14:foregroundMark x1="38379" y1="36230" x2="38379" y2="36230"/>
                        <a14:foregroundMark x1="38965" y1="30273" x2="38965" y2="30273"/>
                        <a14:foregroundMark x1="78516" y1="40625" x2="78906" y2="40625"/>
                        <a14:foregroundMark x1="74316" y1="56348" x2="74902" y2="56348"/>
                        <a14:foregroundMark x1="81836" y1="43945" x2="81836" y2="43945"/>
                        <a14:foregroundMark x1="81836" y1="40430" x2="81836" y2="40430"/>
                        <a14:foregroundMark x1="77734" y1="42188" x2="77734" y2="42188"/>
                        <a14:foregroundMark x1="74023" y1="61133" x2="74023" y2="61133"/>
                        <a14:foregroundMark x1="70508" y1="59375" x2="70508" y2="59375"/>
                        <a14:foregroundMark x1="72559" y1="57520" x2="72559" y2="57520"/>
                        <a14:foregroundMark x1="38989" y1="32010" x2="38989" y2="32010"/>
                        <a14:backgroundMark x1="80371" y1="40723" x2="80371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1450" r="14396" b="11015"/>
          <a:stretch/>
        </p:blipFill>
        <p:spPr>
          <a:xfrm>
            <a:off x="4348978" y="2635457"/>
            <a:ext cx="2361898" cy="26828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>
                        <a14:foregroundMark x1="31738" y1="28418" x2="31738" y2="28418"/>
                        <a14:foregroundMark x1="35645" y1="17578" x2="35645" y2="17578"/>
                        <a14:foregroundMark x1="66602" y1="17383" x2="66602" y2="17383"/>
                        <a14:foregroundMark x1="72656" y1="26074" x2="72656" y2="26074"/>
                        <a14:foregroundMark x1="72949" y1="29297" x2="72949" y2="29297"/>
                        <a14:foregroundMark x1="74121" y1="28418" x2="73926" y2="26367"/>
                        <a14:foregroundMark x1="74512" y1="36523" x2="74512" y2="3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06" y="2552513"/>
            <a:ext cx="3244453" cy="32444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8184" y1="23340" x2="38672" y2="23047"/>
                        <a14:foregroundMark x1="50391" y1="19824" x2="51270" y2="19531"/>
                        <a14:foregroundMark x1="73242" y1="35645" x2="73242" y2="35645"/>
                        <a14:foregroundMark x1="70215" y1="48730" x2="70215" y2="48730"/>
                        <a14:foregroundMark x1="29980" y1="42578" x2="30566" y2="41699"/>
                        <a14:backgroundMark x1="42285" y1="57422" x2="42676" y2="57129"/>
                        <a14:backgroundMark x1="51855" y1="20313" x2="51855" y2="2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768" r="21208" b="15362"/>
          <a:stretch/>
        </p:blipFill>
        <p:spPr>
          <a:xfrm>
            <a:off x="4310460" y="2287036"/>
            <a:ext cx="2436311" cy="30314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68553" y1="19967" x2="71226" y2="19637"/>
                        <a14:foregroundMark x1="77358" y1="33003" x2="77673" y2="32838"/>
                        <a14:foregroundMark x1="70440" y1="44224" x2="71384" y2="44059"/>
                        <a14:foregroundMark x1="75786" y1="67492" x2="77358" y2="67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68" y="2750681"/>
            <a:ext cx="3037839" cy="30378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8" y="3030818"/>
            <a:ext cx="2766375" cy="2766375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051321" y="-264477"/>
            <a:ext cx="7330552" cy="6336151"/>
            <a:chOff x="2095677" y="165798"/>
            <a:chExt cx="7100734" cy="592315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1002" r="11788" b="9991"/>
            <a:stretch/>
          </p:blipFill>
          <p:spPr>
            <a:xfrm>
              <a:off x="2152044" y="165798"/>
              <a:ext cx="7044367" cy="5923159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35566" y1="17090" x2="35104" y2="20323"/>
                          <a14:foregroundMark x1="31178" y1="30485" x2="31178" y2="28406"/>
                          <a14:foregroundMark x1="65820" y1="21016" x2="65820" y2="20554"/>
                          <a14:foregroundMark x1="66282" y1="19400" x2="66282" y2="18245"/>
                          <a14:foregroundMark x1="71132" y1="25866" x2="72748" y2="25866"/>
                          <a14:foregroundMark x1="73672" y1="29330" x2="73441" y2="29099"/>
                          <a14:foregroundMark x1="74134" y1="28176" x2="73903" y2="24711"/>
                          <a14:foregroundMark x1="73903" y1="36952" x2="75289" y2="36721"/>
                          <a14:foregroundMark x1="75289" y1="40185" x2="76212" y2="39492"/>
                          <a14:foregroundMark x1="72979" y1="39723" x2="72979" y2="37644"/>
                          <a14:foregroundMark x1="71363" y1="28637" x2="71132" y2="26790"/>
                          <a14:foregroundMark x1="67667" y1="17090" x2="67667" y2="17090"/>
                          <a14:backgroundMark x1="72517" y1="27483" x2="72517" y2="27021"/>
                          <a14:backgroundMark x1="74827" y1="28868" x2="74596" y2="27945"/>
                          <a14:backgroundMark x1="66975" y1="18245" x2="67898" y2="18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80" y="3102627"/>
              <a:ext cx="1694681" cy="169468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>
                          <a14:foregroundMark x1="76172" y1="67285" x2="77637" y2="67285"/>
                          <a14:foregroundMark x1="79004" y1="63965" x2="79004" y2="63379"/>
                          <a14:foregroundMark x1="70508" y1="43945" x2="71387" y2="43945"/>
                          <a14:foregroundMark x1="77441" y1="32715" x2="77734" y2="32617"/>
                          <a14:foregroundMark x1="68750" y1="20117" x2="69336" y2="20117"/>
                          <a14:foregroundMark x1="80176" y1="54785" x2="80176" y2="54785"/>
                          <a14:foregroundMark x1="81836" y1="54297" x2="81836" y2="54297"/>
                          <a14:foregroundMark x1="83887" y1="53613" x2="83887" y2="53613"/>
                          <a14:foregroundMark x1="79980" y1="45117" x2="79980" y2="45117"/>
                          <a14:foregroundMark x1="78516" y1="46582" x2="78516" y2="46582"/>
                          <a14:foregroundMark x1="76465" y1="47168" x2="76465" y2="471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677" y="3015778"/>
              <a:ext cx="1593998" cy="15939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37500" y1="72852" x2="49805" y2="66699"/>
                          <a14:foregroundMark x1="51855" y1="72168" x2="47656" y2="70703"/>
                          <a14:foregroundMark x1="52246" y1="59570" x2="51563" y2="57520"/>
                          <a14:foregroundMark x1="43750" y1="55957" x2="42578" y2="55078"/>
                          <a14:foregroundMark x1="46289" y1="49902" x2="57910" y2="43359"/>
                          <a14:foregroundMark x1="52441" y1="38281" x2="50977" y2="37109"/>
                          <a14:foregroundMark x1="57910" y1="24316" x2="57617" y2="20410"/>
                          <a14:foregroundMark x1="46289" y1="41992" x2="47070" y2="35059"/>
                          <a14:foregroundMark x1="37207" y1="48438" x2="32813" y2="44824"/>
                          <a14:foregroundMark x1="37500" y1="46191" x2="39355" y2="45508"/>
                          <a14:foregroundMark x1="37012" y1="35938" x2="36719" y2="34180"/>
                          <a14:foregroundMark x1="24414" y1="36133" x2="24414" y2="36133"/>
                          <a14:foregroundMark x1="69922" y1="32422" x2="70703" y2="32324"/>
                          <a14:foregroundMark x1="22559" y1="53027" x2="24707" y2="52734"/>
                          <a14:foregroundMark x1="35645" y1="28516" x2="35645" y2="23145"/>
                          <a14:foregroundMark x1="28320" y1="70020" x2="28320" y2="70020"/>
                          <a14:foregroundMark x1="52246" y1="66406" x2="51855" y2="64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5361" r="15121" b="13768"/>
            <a:stretch/>
          </p:blipFill>
          <p:spPr>
            <a:xfrm>
              <a:off x="3402193" y="2926879"/>
              <a:ext cx="1172318" cy="120942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63574" y1="20898" x2="64746" y2="20898"/>
                          <a14:foregroundMark x1="71387" y1="32324" x2="72168" y2="32422"/>
                          <a14:foregroundMark x1="61230" y1="36523" x2="62305" y2="36328"/>
                          <a14:foregroundMark x1="22852" y1="50879" x2="24414" y2="50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2" t="17681" r="21787" b="17826"/>
            <a:stretch/>
          </p:blipFill>
          <p:spPr>
            <a:xfrm flipH="1">
              <a:off x="6709999" y="960468"/>
              <a:ext cx="1450444" cy="155904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>
                          <a14:foregroundMark x1="33911" y1="29971" x2="33911" y2="29971"/>
                          <a14:foregroundMark x1="32921" y1="24207" x2="32921" y2="24207"/>
                          <a14:foregroundMark x1="34158" y1="27954" x2="32921" y2="23631"/>
                          <a14:foregroundMark x1="67574" y1="19308" x2="68812" y2="19020"/>
                          <a14:foregroundMark x1="73515" y1="29683" x2="73515" y2="29683"/>
                          <a14:foregroundMark x1="78218" y1="43516" x2="78218" y2="43516"/>
                          <a14:foregroundMark x1="79950" y1="39193" x2="79703" y2="40634"/>
                          <a14:foregroundMark x1="70545" y1="20173" x2="71287" y2="21614"/>
                          <a14:foregroundMark x1="66832" y1="23055" x2="66584" y2="2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16" y="806181"/>
              <a:ext cx="2174881" cy="217488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35938" y1="55176" x2="37012" y2="59277"/>
                          <a14:foregroundMark x1="41992" y1="60254" x2="68652" y2="62598"/>
                          <a14:foregroundMark x1="71289" y1="49609" x2="72168" y2="49609"/>
                          <a14:foregroundMark x1="70801" y1="33887" x2="72266" y2="33887"/>
                          <a14:foregroundMark x1="63281" y1="20410" x2="64746" y2="20410"/>
                          <a14:foregroundMark x1="48535" y1="14648" x2="46875" y2="14648"/>
                          <a14:foregroundMark x1="30664" y1="20020" x2="29395" y2="20898"/>
                          <a14:foregroundMark x1="24316" y1="34375" x2="25195" y2="34375"/>
                          <a14:foregroundMark x1="23730" y1="47949" x2="25586" y2="46777"/>
                          <a14:backgroundMark x1="46875" y1="15918" x2="46875" y2="1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1160" r="20048" b="12174"/>
            <a:stretch/>
          </p:blipFill>
          <p:spPr>
            <a:xfrm>
              <a:off x="6347430" y="2811591"/>
              <a:ext cx="120862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2012" b="89844" l="7520" r="89844">
                          <a14:foregroundMark x1="39355" y1="54492" x2="36719" y2="47852"/>
                          <a14:foregroundMark x1="40527" y1="46680" x2="46875" y2="43750"/>
                          <a14:foregroundMark x1="33594" y1="48438" x2="27246" y2="47363"/>
                          <a14:foregroundMark x1="24316" y1="34082" x2="22266" y2="29883"/>
                          <a14:foregroundMark x1="28809" y1="32715" x2="25195" y2="30762"/>
                          <a14:foregroundMark x1="28809" y1="34668" x2="26660" y2="32715"/>
                          <a14:foregroundMark x1="40430" y1="31836" x2="40234" y2="27246"/>
                          <a14:foregroundMark x1="51855" y1="47070" x2="55762" y2="53027"/>
                          <a14:foregroundMark x1="51563" y1="62891" x2="48047" y2="59668"/>
                          <a14:foregroundMark x1="17090" y1="56055" x2="14258" y2="49121"/>
                          <a14:foregroundMark x1="30566" y1="26074" x2="31445" y2="25781"/>
                          <a14:foregroundMark x1="46875" y1="23633" x2="47461" y2="23438"/>
                          <a14:foregroundMark x1="56738" y1="26855" x2="57617" y2="26660"/>
                          <a14:foregroundMark x1="50098" y1="34375" x2="51367" y2="34375"/>
                          <a14:foregroundMark x1="57324" y1="48828" x2="55566" y2="47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14058" r="10338" b="14783"/>
            <a:stretch/>
          </p:blipFill>
          <p:spPr>
            <a:xfrm>
              <a:off x="4849132" y="3692389"/>
              <a:ext cx="1414279" cy="125799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38184" y1="23340" x2="38672" y2="23047"/>
                          <a14:foregroundMark x1="50391" y1="19824" x2="51270" y2="19531"/>
                          <a14:foregroundMark x1="73242" y1="35645" x2="73242" y2="35645"/>
                          <a14:foregroundMark x1="70215" y1="48730" x2="70215" y2="48730"/>
                          <a14:foregroundMark x1="29980" y1="42578" x2="30566" y2="41699"/>
                          <a14:backgroundMark x1="42285" y1="57422" x2="42676" y2="57129"/>
                          <a14:backgroundMark x1="51855" y1="20313" x2="51855" y2="2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6" t="13768" r="21208" b="15362"/>
            <a:stretch/>
          </p:blipFill>
          <p:spPr>
            <a:xfrm>
              <a:off x="4688335" y="401689"/>
              <a:ext cx="1500408" cy="186692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foregroundMark x1="34863" y1="26563" x2="34863" y2="26563"/>
                          <a14:foregroundMark x1="35742" y1="22363" x2="36035" y2="22363"/>
                          <a14:foregroundMark x1="38379" y1="36230" x2="38379" y2="36230"/>
                          <a14:foregroundMark x1="38965" y1="30273" x2="38965" y2="30273"/>
                          <a14:foregroundMark x1="78516" y1="40625" x2="78906" y2="40625"/>
                          <a14:foregroundMark x1="74316" y1="56348" x2="74902" y2="56348"/>
                          <a14:foregroundMark x1="81836" y1="43945" x2="81836" y2="43945"/>
                          <a14:foregroundMark x1="81836" y1="40430" x2="81836" y2="40430"/>
                          <a14:foregroundMark x1="77734" y1="42188" x2="77734" y2="42188"/>
                          <a14:foregroundMark x1="74023" y1="61133" x2="74023" y2="61133"/>
                          <a14:foregroundMark x1="70508" y1="59375" x2="70508" y2="59375"/>
                          <a14:foregroundMark x1="72559" y1="57520" x2="72559" y2="57520"/>
                          <a14:foregroundMark x1="38989" y1="32010" x2="38989" y2="32010"/>
                          <a14:backgroundMark x1="80371" y1="40723" x2="80371" y2="4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3" t="11450" r="14396" b="11015"/>
            <a:stretch/>
          </p:blipFill>
          <p:spPr>
            <a:xfrm>
              <a:off x="5957231" y="3746776"/>
              <a:ext cx="1031534" cy="11716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320" y1="41406" x2="49414" y2="38672"/>
                          <a14:foregroundMark x1="45313" y1="32715" x2="44922" y2="32715"/>
                          <a14:foregroundMark x1="50977" y1="20117" x2="52148" y2="20117"/>
                          <a14:foregroundMark x1="70410" y1="32715" x2="70996" y2="32715"/>
                          <a14:foregroundMark x1="71875" y1="43945" x2="73438" y2="43945"/>
                          <a14:foregroundMark x1="70410" y1="47559" x2="70410" y2="47559"/>
                          <a14:foregroundMark x1="34766" y1="30566" x2="35352" y2="29688"/>
                          <a14:foregroundMark x1="26367" y1="37402" x2="26367" y2="37402"/>
                          <a14:foregroundMark x1="30078" y1="49023" x2="25781" y2="47266"/>
                          <a14:foregroundMark x1="25781" y1="48145" x2="32813" y2="51758"/>
                          <a14:foregroundMark x1="47363" y1="43359" x2="49512" y2="42871"/>
                          <a14:foregroundMark x1="56348" y1="62305" x2="62402" y2="62305"/>
                          <a14:foregroundMark x1="68164" y1="54785" x2="70703" y2="54590"/>
                          <a14:foregroundMark x1="45996" y1="74805" x2="40137" y2="67676"/>
                          <a14:foregroundMark x1="38184" y1="74902" x2="40137" y2="65625"/>
                          <a14:foregroundMark x1="28516" y1="72852" x2="28320" y2="71582"/>
                          <a14:foregroundMark x1="28613" y1="62793" x2="28516" y2="52051"/>
                          <a14:foregroundMark x1="52832" y1="17090" x2="52832" y2="17090"/>
                          <a14:foregroundMark x1="71973" y1="29297" x2="71973" y2="29297"/>
                          <a14:foregroundMark x1="72559" y1="31152" x2="72559" y2="31152"/>
                          <a14:foregroundMark x1="33984" y1="26855" x2="34277" y2="27148"/>
                          <a14:foregroundMark x1="73438" y1="47949" x2="74414" y2="47559"/>
                          <a14:foregroundMark x1="53613" y1="17676" x2="53613" y2="17676"/>
                          <a14:foregroundMark x1="34473" y1="27832" x2="34473" y2="27832"/>
                          <a14:foregroundMark x1="26660" y1="40723" x2="26660" y2="40723"/>
                          <a14:foregroundMark x1="52539" y1="18945" x2="52539" y2="18945"/>
                          <a14:backgroundMark x1="73242" y1="44629" x2="73242" y2="44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9" t="14348" r="19178" b="10000"/>
            <a:stretch/>
          </p:blipFill>
          <p:spPr>
            <a:xfrm>
              <a:off x="6680710" y="3822627"/>
              <a:ext cx="125518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76" y="3273231"/>
            <a:ext cx="1959749" cy="19597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2" y="4905493"/>
            <a:ext cx="949903" cy="821998"/>
          </a:xfrm>
          <a:prstGeom prst="rect">
            <a:avLst/>
          </a:prstGeom>
        </p:spPr>
      </p:pic>
      <p:pic>
        <p:nvPicPr>
          <p:cNvPr id="29" name="роя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12621" y="6152373"/>
            <a:ext cx="487363" cy="487363"/>
          </a:xfrm>
          <a:prstGeom prst="rect">
            <a:avLst/>
          </a:prstGeom>
        </p:spPr>
      </p:pic>
      <p:pic>
        <p:nvPicPr>
          <p:cNvPr id="30" name="акордео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782965" y="6152373"/>
            <a:ext cx="487363" cy="487363"/>
          </a:xfrm>
          <a:prstGeom prst="rect">
            <a:avLst/>
          </a:prstGeom>
        </p:spPr>
      </p:pic>
      <p:pic>
        <p:nvPicPr>
          <p:cNvPr id="31" name="барабан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2853309" y="6163007"/>
            <a:ext cx="487363" cy="487363"/>
          </a:xfrm>
          <a:prstGeom prst="rect">
            <a:avLst/>
          </a:prstGeom>
        </p:spPr>
      </p:pic>
      <p:pic>
        <p:nvPicPr>
          <p:cNvPr id="32" name="труб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3923653" y="6151402"/>
            <a:ext cx="487363" cy="487363"/>
          </a:xfrm>
          <a:prstGeom prst="rect">
            <a:avLst/>
          </a:prstGeom>
        </p:spPr>
      </p:pic>
      <p:pic>
        <p:nvPicPr>
          <p:cNvPr id="33" name="гитар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993997" y="6158608"/>
            <a:ext cx="487363" cy="487363"/>
          </a:xfrm>
          <a:prstGeom prst="rect">
            <a:avLst/>
          </a:prstGeom>
        </p:spPr>
      </p:pic>
      <p:pic>
        <p:nvPicPr>
          <p:cNvPr id="34" name="тамбуринбуб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6064341" y="6151401"/>
            <a:ext cx="487363" cy="487363"/>
          </a:xfrm>
          <a:prstGeom prst="rect">
            <a:avLst/>
          </a:prstGeom>
        </p:spPr>
      </p:pic>
      <p:pic>
        <p:nvPicPr>
          <p:cNvPr id="35" name="harpарфа нежная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134881" y="6145487"/>
            <a:ext cx="487363" cy="487363"/>
          </a:xfrm>
          <a:prstGeom prst="rect">
            <a:avLst/>
          </a:prstGeom>
        </p:spPr>
      </p:pic>
      <p:pic>
        <p:nvPicPr>
          <p:cNvPr id="36" name="ксилофон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88975" y="6152373"/>
            <a:ext cx="487363" cy="487363"/>
          </a:xfrm>
          <a:prstGeom prst="rect">
            <a:avLst/>
          </a:prstGeom>
        </p:spPr>
      </p:pic>
      <p:pic>
        <p:nvPicPr>
          <p:cNvPr id="37" name="флейта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9291164" y="6147369"/>
            <a:ext cx="487363" cy="487363"/>
          </a:xfrm>
          <a:prstGeom prst="rect">
            <a:avLst/>
          </a:prstGeom>
        </p:spPr>
      </p:pic>
      <p:pic>
        <p:nvPicPr>
          <p:cNvPr id="38" name="банджо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387005" y="6163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14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88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91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67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180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47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89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90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70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778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00DE474-BB19-4EED-86F8-EFBCB4CE6846}"/>
</file>

<file path=customXml/itemProps2.xml><?xml version="1.0" encoding="utf-8"?>
<ds:datastoreItem xmlns:ds="http://schemas.openxmlformats.org/officeDocument/2006/customXml" ds:itemID="{2110FEBF-8950-4B04-9A81-35A5B9575B93}"/>
</file>

<file path=customXml/itemProps3.xml><?xml version="1.0" encoding="utf-8"?>
<ds:datastoreItem xmlns:ds="http://schemas.openxmlformats.org/officeDocument/2006/customXml" ds:itemID="{427B8582-6011-4D20-AB78-EA5528C5FA8A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2025-12-09T13:21:22Z</dcterms:created>
  <dcterms:modified xsi:type="dcterms:W3CDTF">2025-12-09T14:30:21Z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