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866EE-EB1F-6BB9-8D69-78EDDB9FB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DB0DD0-1D78-C9ED-9BC8-5F0635D44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86015-C39C-C08B-B4D6-BA05FB74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8F92D-6885-8D92-D0E9-6B897382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DF800-9CB5-7704-6DBC-6D67DB57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907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79F2-865E-23BC-0D18-8BB33955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201918-414D-9F41-FDB2-C53D12C12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BBB4-F25C-DE0A-8C30-D1FC7FA8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DD8EE-68D3-67A4-7609-FF15E017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7774-9C02-F3DA-AA73-306456C0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9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72F826-7828-8A57-EB04-D65C7971A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B28090-2B3E-2D53-DC0E-A81D50A1C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11AF9-F22D-BC12-469C-D23E7D29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0D4EE-001F-6684-04C5-AED82F87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AE7DF-1D94-EB50-B53E-AE848894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8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1A4DF-14C7-BF36-6164-6E8FEFF8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4CCB2-7D10-FEFB-EE18-5CD529E96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07D812-B8F1-0C65-6402-795B067A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2E418-29C0-47BF-D31A-E7F2CA39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84B5D-5F9D-EE3E-4F5A-2AB5A1FD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077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88510-8712-A6EE-934A-AE4CC0A7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9622F-972D-5B76-A548-3D65C598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719F7-2C80-CD13-6C19-D0DD8A26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1F52-5C05-1390-2B0F-FD83EC29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42DAD-80C0-C44F-337B-23A0EFA2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195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E99EE-E80C-621C-F232-CC84B36A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8EE27-7CB3-5B7D-1ECE-A8F8EC34D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891F5-86DC-0ACC-9DF4-BE77A818F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4E836-127A-1E02-B84A-E20E9117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BD94B-0E37-3AF1-848A-5A9DA8A0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9B9BF8-E593-5A6B-2D50-5B87D3E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A2117-41B6-E94B-1652-AB5B7FC7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45991-29B3-13B7-C002-6188C5477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50AF5F-C3B6-0CE7-0455-273146CC1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849F07-891B-B094-7F0A-3FE9F173D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CAD113-141F-318A-3954-FEE5A3608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037178-14D7-2242-8284-C29CB729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2CAF0E-A535-FA3B-2B73-7496FD89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01132A-F1FE-E079-DB0B-5CFAABB9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894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FB960-745E-1399-7751-8345227D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C4E479-687A-2C26-B52F-9261FEE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28F82-D74E-2526-3FB2-D4CC91F6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F9D694-8C51-45F3-BF94-6BA00990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460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907E29-2837-7AD8-7C46-B817B127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77476F-6CDF-406D-0C83-E1923052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B207FA-DAD3-CD89-D388-DCEC58B1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1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7B49E-7F21-B5B8-A331-8230A664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8FEB9-A3B2-73E9-4F70-1C2A56D9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ECD38C-C49A-4D0A-49DA-A323008F6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B300B-981D-9421-4EBA-696F3C2C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030C4-D21B-DBB8-5F22-ED06BDF3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090A2-700F-DC58-FAB6-C41FE9C6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11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B4EA1-48D9-6FC5-04FD-56A3A746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EEB164-2F51-424A-970E-253B6543C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6DBA6C-FF26-B036-EB61-1A47B8FDB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E53788-0E91-3EB3-C207-50085B1E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99170-6782-0971-8D50-E0FEB4C5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4DB47-EFF6-B1A9-6242-923B14A6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25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8733D-F850-B215-015A-89D8DD1F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84881-AA1C-1AF3-9804-1535B9B3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07A76-1B51-505D-90BB-EE96F9C3B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CC272-763B-95DF-586D-878481235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C0F7C-10CC-030F-49FF-B5110E83A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148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A27B87-CE50-1030-E8A2-A2CA2A38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77" y="0"/>
            <a:ext cx="12192077" cy="68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231DB85-F3AD-F4BA-904C-7007BF23F954}"/>
              </a:ext>
            </a:extLst>
          </p:cNvPr>
          <p:cNvSpPr/>
          <p:nvPr/>
        </p:nvSpPr>
        <p:spPr>
          <a:xfrm>
            <a:off x="2341405" y="533542"/>
            <a:ext cx="1173480" cy="1143000"/>
          </a:xfrm>
          <a:prstGeom prst="ellipse">
            <a:avLst/>
          </a:prstGeom>
          <a:solidFill>
            <a:srgbClr val="FF000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2E7C04A-0C1F-97EC-F413-D9B125DB9601}"/>
              </a:ext>
            </a:extLst>
          </p:cNvPr>
          <p:cNvSpPr/>
          <p:nvPr/>
        </p:nvSpPr>
        <p:spPr>
          <a:xfrm>
            <a:off x="3743485" y="533542"/>
            <a:ext cx="1173480" cy="1143000"/>
          </a:xfrm>
          <a:prstGeom prst="ellips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213E59-3712-FA92-660A-44D6F50C1D65}"/>
              </a:ext>
            </a:extLst>
          </p:cNvPr>
          <p:cNvSpPr/>
          <p:nvPr/>
        </p:nvSpPr>
        <p:spPr>
          <a:xfrm>
            <a:off x="5145565" y="533542"/>
            <a:ext cx="1173480" cy="1143000"/>
          </a:xfrm>
          <a:prstGeom prst="ellipse">
            <a:avLst/>
          </a:prstGeom>
          <a:solidFill>
            <a:srgbClr val="00B05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B677B5-50E7-5B6D-B378-63426F9C6F3D}"/>
              </a:ext>
            </a:extLst>
          </p:cNvPr>
          <p:cNvSpPr/>
          <p:nvPr/>
        </p:nvSpPr>
        <p:spPr>
          <a:xfrm>
            <a:off x="6547645" y="533542"/>
            <a:ext cx="1173480" cy="1143000"/>
          </a:xfrm>
          <a:prstGeom prst="ellipse">
            <a:avLst/>
          </a:prstGeom>
          <a:solidFill>
            <a:srgbClr val="00B0F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D22EE91-3DE1-3817-4E29-FE73F05C2E96}"/>
              </a:ext>
            </a:extLst>
          </p:cNvPr>
          <p:cNvGraphicFramePr>
            <a:graphicFrameLocks noGrp="1"/>
          </p:cNvGraphicFramePr>
          <p:nvPr/>
        </p:nvGraphicFramePr>
        <p:xfrm>
          <a:off x="7305976" y="216613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F318B8-2F2F-3C49-5A37-FD23EF7BC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82248">
            <a:off x="2602638" y="727174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968C6A-949A-09FB-47B2-E2374D177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3952355" y="679486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77E5F0-AC21-1DEB-AC1A-44D05C4ED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22503">
            <a:off x="5317111" y="76449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DF1A0C-B35D-EC34-305C-25639D9FE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43232">
            <a:off x="6756516" y="76516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9F568575-2CA4-0DDC-77F4-20A7F1DE26AC}"/>
              </a:ext>
            </a:extLst>
          </p:cNvPr>
          <p:cNvGraphicFramePr>
            <a:graphicFrameLocks noGrp="1"/>
          </p:cNvGraphicFramePr>
          <p:nvPr/>
        </p:nvGraphicFramePr>
        <p:xfrm>
          <a:off x="7305975" y="353773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5645A20-15F2-4E08-88EB-3025E467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74615"/>
              </p:ext>
            </p:extLst>
          </p:nvPr>
        </p:nvGraphicFramePr>
        <p:xfrm>
          <a:off x="7318676" y="487885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E40D77-1A59-BAF7-3BC3-AD16EF17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7551662" y="2269669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83F52D3-FC2C-01FE-E104-142FCB68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8569299" y="365723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572B8B-EE55-AF01-7C69-887686F5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10711776" y="499823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1ADAED-53EB-6A37-51C8-B4902E24F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3982">
            <a:off x="8569397" y="2335431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C4EFB5-B598-8AD5-D886-96648C635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3982">
            <a:off x="9625220" y="369100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62CEB1-AFB2-4213-E4CE-72881FE4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3982">
            <a:off x="7550812" y="503952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173884-6297-D38D-9B3D-98ACBB653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259">
            <a:off x="9689799" y="232734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2BB779B-E2F6-8955-36C7-20ECF263D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259">
            <a:off x="10711799" y="365725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7F7F4C-3EB3-88E0-4443-9096D10FB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259">
            <a:off x="9689798" y="5024071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0E1860-3C06-F27A-73C3-1C8FCA826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46373">
            <a:off x="10684740" y="2335481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C148F4-C5A2-1D8E-832C-AC1FD1C4A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46373">
            <a:off x="7495712" y="370676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924973C-9E51-F1BC-E6F5-3548BB370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46373">
            <a:off x="8585320" y="5053454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77" name="Группа 2076">
            <a:extLst>
              <a:ext uri="{FF2B5EF4-FFF2-40B4-BE49-F238E27FC236}">
                <a16:creationId xmlns:a16="http://schemas.microsoft.com/office/drawing/2014/main" id="{B34C8B70-EA81-3CE0-7C5D-B5A992BDA63C}"/>
              </a:ext>
            </a:extLst>
          </p:cNvPr>
          <p:cNvGrpSpPr/>
          <p:nvPr/>
        </p:nvGrpSpPr>
        <p:grpSpPr>
          <a:xfrm>
            <a:off x="398313" y="1991249"/>
            <a:ext cx="1173480" cy="1143000"/>
            <a:chOff x="398313" y="1991249"/>
            <a:chExt cx="1173480" cy="11430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2B7190B-6D08-E02C-37CD-15985EE45F15}"/>
                </a:ext>
              </a:extLst>
            </p:cNvPr>
            <p:cNvSpPr/>
            <p:nvPr/>
          </p:nvSpPr>
          <p:spPr>
            <a:xfrm>
              <a:off x="398313" y="1991249"/>
              <a:ext cx="1173480" cy="1143000"/>
            </a:xfrm>
            <a:prstGeom prst="ellipse">
              <a:avLst/>
            </a:prstGeom>
            <a:solidFill>
              <a:srgbClr val="FFFF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4" name="Freeform 2">
              <a:extLst>
                <a:ext uri="{FF2B5EF4-FFF2-40B4-BE49-F238E27FC236}">
                  <a16:creationId xmlns:a16="http://schemas.microsoft.com/office/drawing/2014/main" id="{C28E020E-AAA2-722D-E458-1016E2A13453}"/>
                </a:ext>
              </a:extLst>
            </p:cNvPr>
            <p:cNvSpPr/>
            <p:nvPr/>
          </p:nvSpPr>
          <p:spPr>
            <a:xfrm>
              <a:off x="587455" y="2174905"/>
              <a:ext cx="771812" cy="800223"/>
            </a:xfrm>
            <a:custGeom>
              <a:avLst/>
              <a:gdLst/>
              <a:ahLst/>
              <a:cxnLst/>
              <a:rect l="l" t="t" r="r" b="b"/>
              <a:pathLst>
                <a:path w="4844909" h="5338743">
                  <a:moveTo>
                    <a:pt x="0" y="0"/>
                  </a:moveTo>
                  <a:lnTo>
                    <a:pt x="4844909" y="0"/>
                  </a:lnTo>
                  <a:lnTo>
                    <a:pt x="4844909" y="5338743"/>
                  </a:lnTo>
                  <a:lnTo>
                    <a:pt x="0" y="5338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2078" name="Группа 2077">
            <a:extLst>
              <a:ext uri="{FF2B5EF4-FFF2-40B4-BE49-F238E27FC236}">
                <a16:creationId xmlns:a16="http://schemas.microsoft.com/office/drawing/2014/main" id="{D0DB9D52-DCB3-B2C6-5D9A-95A088D56D53}"/>
              </a:ext>
            </a:extLst>
          </p:cNvPr>
          <p:cNvGrpSpPr/>
          <p:nvPr/>
        </p:nvGrpSpPr>
        <p:grpSpPr>
          <a:xfrm>
            <a:off x="1800393" y="1991249"/>
            <a:ext cx="1173480" cy="1143000"/>
            <a:chOff x="1800393" y="1991249"/>
            <a:chExt cx="1173480" cy="11430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6D51B5B-F8C7-43C7-3C2C-290CAADDDB95}"/>
                </a:ext>
              </a:extLst>
            </p:cNvPr>
            <p:cNvSpPr/>
            <p:nvPr/>
          </p:nvSpPr>
          <p:spPr>
            <a:xfrm>
              <a:off x="1800393" y="1991249"/>
              <a:ext cx="1173480" cy="1143000"/>
            </a:xfrm>
            <a:prstGeom prst="ellipse">
              <a:avLst/>
            </a:prstGeom>
            <a:solidFill>
              <a:srgbClr val="00B0F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5" name="Freeform 18">
              <a:extLst>
                <a:ext uri="{FF2B5EF4-FFF2-40B4-BE49-F238E27FC236}">
                  <a16:creationId xmlns:a16="http://schemas.microsoft.com/office/drawing/2014/main" id="{B8522CF8-4A95-745D-8C05-AFA180B2AB05}"/>
                </a:ext>
              </a:extLst>
            </p:cNvPr>
            <p:cNvSpPr/>
            <p:nvPr/>
          </p:nvSpPr>
          <p:spPr>
            <a:xfrm>
              <a:off x="1960520" y="2184839"/>
              <a:ext cx="801405" cy="781713"/>
            </a:xfrm>
            <a:custGeom>
              <a:avLst/>
              <a:gdLst/>
              <a:ahLst/>
              <a:cxnLst/>
              <a:rect l="l" t="t" r="r" b="b"/>
              <a:pathLst>
                <a:path w="6017989" h="4114800">
                  <a:moveTo>
                    <a:pt x="0" y="0"/>
                  </a:moveTo>
                  <a:lnTo>
                    <a:pt x="6017989" y="0"/>
                  </a:lnTo>
                  <a:lnTo>
                    <a:pt x="601798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2079" name="Группа 2078">
            <a:extLst>
              <a:ext uri="{FF2B5EF4-FFF2-40B4-BE49-F238E27FC236}">
                <a16:creationId xmlns:a16="http://schemas.microsoft.com/office/drawing/2014/main" id="{1B5D54FB-D312-F168-D917-A929DD36143C}"/>
              </a:ext>
            </a:extLst>
          </p:cNvPr>
          <p:cNvGrpSpPr/>
          <p:nvPr/>
        </p:nvGrpSpPr>
        <p:grpSpPr>
          <a:xfrm>
            <a:off x="3202473" y="1991249"/>
            <a:ext cx="1173480" cy="1143000"/>
            <a:chOff x="3202473" y="1991249"/>
            <a:chExt cx="1173480" cy="11430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8023963-EB3E-14F3-51CD-F1A2506B41FC}"/>
                </a:ext>
              </a:extLst>
            </p:cNvPr>
            <p:cNvSpPr/>
            <p:nvPr/>
          </p:nvSpPr>
          <p:spPr>
            <a:xfrm>
              <a:off x="3202473" y="1991249"/>
              <a:ext cx="1173480" cy="1143000"/>
            </a:xfrm>
            <a:prstGeom prst="ellipse">
              <a:avLst/>
            </a:prstGeom>
            <a:solidFill>
              <a:srgbClr val="FF00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6" name="Freeform 17">
              <a:extLst>
                <a:ext uri="{FF2B5EF4-FFF2-40B4-BE49-F238E27FC236}">
                  <a16:creationId xmlns:a16="http://schemas.microsoft.com/office/drawing/2014/main" id="{8DDBDEDD-9C85-0391-A8C9-2A45A823F83E}"/>
                </a:ext>
              </a:extLst>
            </p:cNvPr>
            <p:cNvSpPr/>
            <p:nvPr/>
          </p:nvSpPr>
          <p:spPr>
            <a:xfrm>
              <a:off x="3354328" y="2083953"/>
              <a:ext cx="869770" cy="906193"/>
            </a:xfrm>
            <a:custGeom>
              <a:avLst/>
              <a:gdLst/>
              <a:ahLst/>
              <a:cxnLst/>
              <a:rect l="l" t="t" r="r" b="b"/>
              <a:pathLst>
                <a:path w="3299321" h="4114800">
                  <a:moveTo>
                    <a:pt x="0" y="0"/>
                  </a:moveTo>
                  <a:lnTo>
                    <a:pt x="3299321" y="0"/>
                  </a:lnTo>
                  <a:lnTo>
                    <a:pt x="329932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AF09B66-B2B4-233C-FD00-9AB6CD271CB4}"/>
              </a:ext>
            </a:extLst>
          </p:cNvPr>
          <p:cNvGrpSpPr/>
          <p:nvPr/>
        </p:nvGrpSpPr>
        <p:grpSpPr>
          <a:xfrm>
            <a:off x="4604553" y="1991249"/>
            <a:ext cx="1173480" cy="1143000"/>
            <a:chOff x="4604553" y="1991249"/>
            <a:chExt cx="1173480" cy="114300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7ADDAB5-72F3-B367-A376-41E93A165F9A}"/>
                </a:ext>
              </a:extLst>
            </p:cNvPr>
            <p:cNvSpPr/>
            <p:nvPr/>
          </p:nvSpPr>
          <p:spPr>
            <a:xfrm>
              <a:off x="4604553" y="1991249"/>
              <a:ext cx="1173480" cy="1143000"/>
            </a:xfrm>
            <a:prstGeom prst="ellipse">
              <a:avLst/>
            </a:prstGeom>
            <a:solidFill>
              <a:srgbClr val="00B05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7" name="Freeform 8">
              <a:extLst>
                <a:ext uri="{FF2B5EF4-FFF2-40B4-BE49-F238E27FC236}">
                  <a16:creationId xmlns:a16="http://schemas.microsoft.com/office/drawing/2014/main" id="{CBF169CF-F924-2145-CBA1-228655C1556A}"/>
                </a:ext>
              </a:extLst>
            </p:cNvPr>
            <p:cNvSpPr/>
            <p:nvPr/>
          </p:nvSpPr>
          <p:spPr>
            <a:xfrm>
              <a:off x="4692181" y="2083953"/>
              <a:ext cx="1019720" cy="789714"/>
            </a:xfrm>
            <a:custGeom>
              <a:avLst/>
              <a:gdLst/>
              <a:ahLst/>
              <a:cxnLst/>
              <a:rect l="l" t="t" r="r" b="b"/>
              <a:pathLst>
                <a:path w="5642396" h="4605606">
                  <a:moveTo>
                    <a:pt x="0" y="0"/>
                  </a:moveTo>
                  <a:lnTo>
                    <a:pt x="5642397" y="0"/>
                  </a:lnTo>
                  <a:lnTo>
                    <a:pt x="5642397" y="4605606"/>
                  </a:lnTo>
                  <a:lnTo>
                    <a:pt x="0" y="460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B4BD8D1-2FDD-7048-0981-427DAEECD6A6}"/>
              </a:ext>
            </a:extLst>
          </p:cNvPr>
          <p:cNvGrpSpPr/>
          <p:nvPr/>
        </p:nvGrpSpPr>
        <p:grpSpPr>
          <a:xfrm>
            <a:off x="398313" y="3362849"/>
            <a:ext cx="1173480" cy="1143000"/>
            <a:chOff x="398313" y="3362849"/>
            <a:chExt cx="1173480" cy="11430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FAA1EDF-CC64-A99D-A3AE-C528AC16D21A}"/>
                </a:ext>
              </a:extLst>
            </p:cNvPr>
            <p:cNvSpPr/>
            <p:nvPr/>
          </p:nvSpPr>
          <p:spPr>
            <a:xfrm>
              <a:off x="398313" y="3362849"/>
              <a:ext cx="1173480" cy="1143000"/>
            </a:xfrm>
            <a:prstGeom prst="ellipse">
              <a:avLst/>
            </a:prstGeom>
            <a:solidFill>
              <a:srgbClr val="00B05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8" name="Freeform 12">
              <a:extLst>
                <a:ext uri="{FF2B5EF4-FFF2-40B4-BE49-F238E27FC236}">
                  <a16:creationId xmlns:a16="http://schemas.microsoft.com/office/drawing/2014/main" id="{9A893E93-C510-8D1D-9A8E-3F0ABD40B609}"/>
                </a:ext>
              </a:extLst>
            </p:cNvPr>
            <p:cNvSpPr/>
            <p:nvPr/>
          </p:nvSpPr>
          <p:spPr>
            <a:xfrm>
              <a:off x="604062" y="3587251"/>
              <a:ext cx="763971" cy="782481"/>
            </a:xfrm>
            <a:custGeom>
              <a:avLst/>
              <a:gdLst/>
              <a:ahLst/>
              <a:cxnLst/>
              <a:rect l="l" t="t" r="r" b="b"/>
              <a:pathLst>
                <a:path w="3218117" h="4114800">
                  <a:moveTo>
                    <a:pt x="0" y="0"/>
                  </a:moveTo>
                  <a:lnTo>
                    <a:pt x="3218117" y="0"/>
                  </a:lnTo>
                  <a:lnTo>
                    <a:pt x="321811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D493B48-0E8B-7A42-C6BA-C53C920D2E00}"/>
              </a:ext>
            </a:extLst>
          </p:cNvPr>
          <p:cNvGrpSpPr/>
          <p:nvPr/>
        </p:nvGrpSpPr>
        <p:grpSpPr>
          <a:xfrm>
            <a:off x="1800393" y="3362849"/>
            <a:ext cx="1173480" cy="1143000"/>
            <a:chOff x="1800393" y="3362849"/>
            <a:chExt cx="1173480" cy="1143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B7C48F-0D80-9055-1490-EF563A4762CC}"/>
                </a:ext>
              </a:extLst>
            </p:cNvPr>
            <p:cNvSpPr/>
            <p:nvPr/>
          </p:nvSpPr>
          <p:spPr>
            <a:xfrm>
              <a:off x="1800393" y="3362849"/>
              <a:ext cx="1173480" cy="1143000"/>
            </a:xfrm>
            <a:prstGeom prst="ellipse">
              <a:avLst/>
            </a:prstGeom>
            <a:solidFill>
              <a:srgbClr val="FFFF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9" name="Freeform 5">
              <a:extLst>
                <a:ext uri="{FF2B5EF4-FFF2-40B4-BE49-F238E27FC236}">
                  <a16:creationId xmlns:a16="http://schemas.microsoft.com/office/drawing/2014/main" id="{C4E51331-4E21-7CB5-D2C0-4CF4A8CE0ED0}"/>
                </a:ext>
              </a:extLst>
            </p:cNvPr>
            <p:cNvSpPr/>
            <p:nvPr/>
          </p:nvSpPr>
          <p:spPr>
            <a:xfrm>
              <a:off x="1960520" y="3557542"/>
              <a:ext cx="899621" cy="753614"/>
            </a:xfrm>
            <a:custGeom>
              <a:avLst/>
              <a:gdLst/>
              <a:ahLst/>
              <a:cxnLst/>
              <a:rect l="l" t="t" r="r" b="b"/>
              <a:pathLst>
                <a:path w="2772347" h="4114800">
                  <a:moveTo>
                    <a:pt x="0" y="0"/>
                  </a:moveTo>
                  <a:lnTo>
                    <a:pt x="2772346" y="0"/>
                  </a:lnTo>
                  <a:lnTo>
                    <a:pt x="277234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7134ABA2-FFAD-1315-DC4B-77C6F8E3523A}"/>
              </a:ext>
            </a:extLst>
          </p:cNvPr>
          <p:cNvGrpSpPr/>
          <p:nvPr/>
        </p:nvGrpSpPr>
        <p:grpSpPr>
          <a:xfrm>
            <a:off x="4604553" y="3362849"/>
            <a:ext cx="1173480" cy="1143000"/>
            <a:chOff x="4604553" y="3362849"/>
            <a:chExt cx="1173480" cy="1143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2BF721FB-9FA2-876D-41D6-4881CBB9C029}"/>
                </a:ext>
              </a:extLst>
            </p:cNvPr>
            <p:cNvSpPr/>
            <p:nvPr/>
          </p:nvSpPr>
          <p:spPr>
            <a:xfrm>
              <a:off x="4604553" y="3362849"/>
              <a:ext cx="1173480" cy="1143000"/>
            </a:xfrm>
            <a:prstGeom prst="ellipse">
              <a:avLst/>
            </a:prstGeom>
            <a:solidFill>
              <a:srgbClr val="FF00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0" name="Freeform 5">
              <a:extLst>
                <a:ext uri="{FF2B5EF4-FFF2-40B4-BE49-F238E27FC236}">
                  <a16:creationId xmlns:a16="http://schemas.microsoft.com/office/drawing/2014/main" id="{2F2943CD-C9CA-B85A-9771-E3CADE1DB6D0}"/>
                </a:ext>
              </a:extLst>
            </p:cNvPr>
            <p:cNvSpPr/>
            <p:nvPr/>
          </p:nvSpPr>
          <p:spPr>
            <a:xfrm>
              <a:off x="4732321" y="3463538"/>
              <a:ext cx="913253" cy="906194"/>
            </a:xfrm>
            <a:custGeom>
              <a:avLst/>
              <a:gdLst/>
              <a:ahLst/>
              <a:cxnLst/>
              <a:rect l="l" t="t" r="r" b="b"/>
              <a:pathLst>
                <a:path w="5221623" h="4777785">
                  <a:moveTo>
                    <a:pt x="0" y="0"/>
                  </a:moveTo>
                  <a:lnTo>
                    <a:pt x="5221623" y="0"/>
                  </a:lnTo>
                  <a:lnTo>
                    <a:pt x="5221623" y="4777785"/>
                  </a:lnTo>
                  <a:lnTo>
                    <a:pt x="0" y="4777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5C7C5C5C-653D-3B42-99E8-A6AC15F57EB9}"/>
              </a:ext>
            </a:extLst>
          </p:cNvPr>
          <p:cNvGrpSpPr/>
          <p:nvPr/>
        </p:nvGrpSpPr>
        <p:grpSpPr>
          <a:xfrm>
            <a:off x="3202473" y="3362849"/>
            <a:ext cx="1173480" cy="1143000"/>
            <a:chOff x="3202473" y="3362849"/>
            <a:chExt cx="1173480" cy="1143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8BE8BC0D-58C0-AA80-9114-068C0ED3DD26}"/>
                </a:ext>
              </a:extLst>
            </p:cNvPr>
            <p:cNvSpPr/>
            <p:nvPr/>
          </p:nvSpPr>
          <p:spPr>
            <a:xfrm>
              <a:off x="3202473" y="3362849"/>
              <a:ext cx="1173480" cy="1143000"/>
            </a:xfrm>
            <a:prstGeom prst="ellipse">
              <a:avLst/>
            </a:prstGeom>
            <a:solidFill>
              <a:srgbClr val="00B0F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1" name="Freeform 19">
              <a:extLst>
                <a:ext uri="{FF2B5EF4-FFF2-40B4-BE49-F238E27FC236}">
                  <a16:creationId xmlns:a16="http://schemas.microsoft.com/office/drawing/2014/main" id="{B1BB0FFB-12B2-2F48-C194-E3747739CB8C}"/>
                </a:ext>
              </a:extLst>
            </p:cNvPr>
            <p:cNvSpPr/>
            <p:nvPr/>
          </p:nvSpPr>
          <p:spPr>
            <a:xfrm>
              <a:off x="3345806" y="3537665"/>
              <a:ext cx="932390" cy="816352"/>
            </a:xfrm>
            <a:custGeom>
              <a:avLst/>
              <a:gdLst/>
              <a:ahLst/>
              <a:cxnLst/>
              <a:rect l="l" t="t" r="r" b="b"/>
              <a:pathLst>
                <a:path w="3618725" h="3702020">
                  <a:moveTo>
                    <a:pt x="0" y="0"/>
                  </a:moveTo>
                  <a:lnTo>
                    <a:pt x="3618725" y="0"/>
                  </a:lnTo>
                  <a:lnTo>
                    <a:pt x="3618725" y="3702020"/>
                  </a:lnTo>
                  <a:lnTo>
                    <a:pt x="0" y="370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C3132656-C9D6-2D46-33E2-7BCA17E87904}"/>
              </a:ext>
            </a:extLst>
          </p:cNvPr>
          <p:cNvGrpSpPr/>
          <p:nvPr/>
        </p:nvGrpSpPr>
        <p:grpSpPr>
          <a:xfrm>
            <a:off x="398313" y="4703969"/>
            <a:ext cx="1173480" cy="1143000"/>
            <a:chOff x="398313" y="4703969"/>
            <a:chExt cx="1173480" cy="1143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F7FEEDA-E403-091C-DDDE-42169003A14B}"/>
                </a:ext>
              </a:extLst>
            </p:cNvPr>
            <p:cNvSpPr/>
            <p:nvPr/>
          </p:nvSpPr>
          <p:spPr>
            <a:xfrm>
              <a:off x="398313" y="4703969"/>
              <a:ext cx="1173480" cy="1143000"/>
            </a:xfrm>
            <a:prstGeom prst="ellipse">
              <a:avLst/>
            </a:prstGeom>
            <a:solidFill>
              <a:srgbClr val="00B0F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2" name="Freeform 2">
              <a:extLst>
                <a:ext uri="{FF2B5EF4-FFF2-40B4-BE49-F238E27FC236}">
                  <a16:creationId xmlns:a16="http://schemas.microsoft.com/office/drawing/2014/main" id="{AFA411C4-5F15-07D7-6C7C-411F7A7C02EA}"/>
                </a:ext>
              </a:extLst>
            </p:cNvPr>
            <p:cNvSpPr/>
            <p:nvPr/>
          </p:nvSpPr>
          <p:spPr>
            <a:xfrm>
              <a:off x="514703" y="5007686"/>
              <a:ext cx="868494" cy="742603"/>
            </a:xfrm>
            <a:custGeom>
              <a:avLst/>
              <a:gdLst/>
              <a:ahLst/>
              <a:cxnLst/>
              <a:rect l="l" t="t" r="r" b="b"/>
              <a:pathLst>
                <a:path w="4365836" h="4114800">
                  <a:moveTo>
                    <a:pt x="0" y="0"/>
                  </a:moveTo>
                  <a:lnTo>
                    <a:pt x="4365836" y="0"/>
                  </a:lnTo>
                  <a:lnTo>
                    <a:pt x="43658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9EEE7060-755A-8916-C827-FF120D5074DA}"/>
              </a:ext>
            </a:extLst>
          </p:cNvPr>
          <p:cNvGrpSpPr/>
          <p:nvPr/>
        </p:nvGrpSpPr>
        <p:grpSpPr>
          <a:xfrm>
            <a:off x="1800393" y="4703969"/>
            <a:ext cx="1173480" cy="1143000"/>
            <a:chOff x="1800393" y="4703969"/>
            <a:chExt cx="1173480" cy="1143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18C0D0E-A9F4-AB3C-F780-AE1195B25867}"/>
                </a:ext>
              </a:extLst>
            </p:cNvPr>
            <p:cNvSpPr/>
            <p:nvPr/>
          </p:nvSpPr>
          <p:spPr>
            <a:xfrm>
              <a:off x="1800393" y="4703969"/>
              <a:ext cx="1173480" cy="1143000"/>
            </a:xfrm>
            <a:prstGeom prst="ellipse">
              <a:avLst/>
            </a:prstGeom>
            <a:solidFill>
              <a:srgbClr val="00B05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3" name="Freeform 4">
              <a:extLst>
                <a:ext uri="{FF2B5EF4-FFF2-40B4-BE49-F238E27FC236}">
                  <a16:creationId xmlns:a16="http://schemas.microsoft.com/office/drawing/2014/main" id="{77DBE33F-0A97-7DBF-8E06-AE6CE7AF4DCB}"/>
                </a:ext>
              </a:extLst>
            </p:cNvPr>
            <p:cNvSpPr/>
            <p:nvPr/>
          </p:nvSpPr>
          <p:spPr>
            <a:xfrm>
              <a:off x="1960520" y="4777749"/>
              <a:ext cx="830594" cy="1034945"/>
            </a:xfrm>
            <a:custGeom>
              <a:avLst/>
              <a:gdLst/>
              <a:ahLst/>
              <a:cxnLst/>
              <a:rect l="l" t="t" r="r" b="b"/>
              <a:pathLst>
                <a:path w="6113018" h="3835919">
                  <a:moveTo>
                    <a:pt x="0" y="0"/>
                  </a:moveTo>
                  <a:lnTo>
                    <a:pt x="6113018" y="0"/>
                  </a:lnTo>
                  <a:lnTo>
                    <a:pt x="6113018" y="3835919"/>
                  </a:lnTo>
                  <a:lnTo>
                    <a:pt x="0" y="3835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43521C20-3B00-25F9-C00F-479CFF7F6AFD}"/>
              </a:ext>
            </a:extLst>
          </p:cNvPr>
          <p:cNvGrpSpPr/>
          <p:nvPr/>
        </p:nvGrpSpPr>
        <p:grpSpPr>
          <a:xfrm>
            <a:off x="3202473" y="4703969"/>
            <a:ext cx="1173480" cy="1143000"/>
            <a:chOff x="3202473" y="4703969"/>
            <a:chExt cx="1173480" cy="1143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F9A5CC6-21E0-6383-D67D-F4C2AF526EF3}"/>
                </a:ext>
              </a:extLst>
            </p:cNvPr>
            <p:cNvSpPr/>
            <p:nvPr/>
          </p:nvSpPr>
          <p:spPr>
            <a:xfrm>
              <a:off x="3202473" y="4703969"/>
              <a:ext cx="1173480" cy="1143000"/>
            </a:xfrm>
            <a:prstGeom prst="ellipse">
              <a:avLst/>
            </a:prstGeom>
            <a:solidFill>
              <a:srgbClr val="FF00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4" name="Freeform 20">
              <a:extLst>
                <a:ext uri="{FF2B5EF4-FFF2-40B4-BE49-F238E27FC236}">
                  <a16:creationId xmlns:a16="http://schemas.microsoft.com/office/drawing/2014/main" id="{770D7CE2-F991-4E0B-4A2C-66F45E05DCD7}"/>
                </a:ext>
              </a:extLst>
            </p:cNvPr>
            <p:cNvSpPr/>
            <p:nvPr/>
          </p:nvSpPr>
          <p:spPr>
            <a:xfrm>
              <a:off x="3258590" y="4878668"/>
              <a:ext cx="1007185" cy="833109"/>
            </a:xfrm>
            <a:custGeom>
              <a:avLst/>
              <a:gdLst/>
              <a:ahLst/>
              <a:cxnLst/>
              <a:rect l="l" t="t" r="r" b="b"/>
              <a:pathLst>
                <a:path w="4482634" h="1638199">
                  <a:moveTo>
                    <a:pt x="0" y="0"/>
                  </a:moveTo>
                  <a:lnTo>
                    <a:pt x="4482634" y="0"/>
                  </a:lnTo>
                  <a:lnTo>
                    <a:pt x="4482634" y="1638199"/>
                  </a:lnTo>
                  <a:lnTo>
                    <a:pt x="0" y="163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0465A251-7450-09CB-2116-3B4FB32604B5}"/>
              </a:ext>
            </a:extLst>
          </p:cNvPr>
          <p:cNvGrpSpPr/>
          <p:nvPr/>
        </p:nvGrpSpPr>
        <p:grpSpPr>
          <a:xfrm>
            <a:off x="4604553" y="4703969"/>
            <a:ext cx="1173480" cy="1143000"/>
            <a:chOff x="4604553" y="4703969"/>
            <a:chExt cx="1173480" cy="1143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FA50391-94F0-345E-BCFE-4B8AFEB1BCF8}"/>
                </a:ext>
              </a:extLst>
            </p:cNvPr>
            <p:cNvSpPr/>
            <p:nvPr/>
          </p:nvSpPr>
          <p:spPr>
            <a:xfrm>
              <a:off x="4604553" y="4703969"/>
              <a:ext cx="1173480" cy="1143000"/>
            </a:xfrm>
            <a:prstGeom prst="ellipse">
              <a:avLst/>
            </a:prstGeom>
            <a:solidFill>
              <a:srgbClr val="FFFF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5" name="Freeform 14">
              <a:extLst>
                <a:ext uri="{FF2B5EF4-FFF2-40B4-BE49-F238E27FC236}">
                  <a16:creationId xmlns:a16="http://schemas.microsoft.com/office/drawing/2014/main" id="{F22B7368-AFDA-931E-DDDD-19C9B6DD38AE}"/>
                </a:ext>
              </a:extLst>
            </p:cNvPr>
            <p:cNvSpPr/>
            <p:nvPr/>
          </p:nvSpPr>
          <p:spPr>
            <a:xfrm>
              <a:off x="4672239" y="4770613"/>
              <a:ext cx="935449" cy="1076356"/>
            </a:xfrm>
            <a:custGeom>
              <a:avLst/>
              <a:gdLst/>
              <a:ahLst/>
              <a:cxnLst/>
              <a:rect l="l" t="t" r="r" b="b"/>
              <a:pathLst>
                <a:path w="3849763" h="3500490">
                  <a:moveTo>
                    <a:pt x="0" y="0"/>
                  </a:moveTo>
                  <a:lnTo>
                    <a:pt x="3849763" y="0"/>
                  </a:lnTo>
                  <a:lnTo>
                    <a:pt x="3849763" y="3500490"/>
                  </a:lnTo>
                  <a:lnTo>
                    <a:pt x="0" y="3500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pic>
        <p:nvPicPr>
          <p:cNvPr id="29" name="Рисунок 2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E98E98-AC5F-19A3-116D-2C10F5136B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83" y="50380"/>
            <a:ext cx="1068770" cy="108207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1AB407-E2F6-90E9-A460-A02EB534CD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8129" y="660657"/>
            <a:ext cx="4300536" cy="43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32332A-A546-47E5-8DF3-3B42983334BC}"/>
</file>

<file path=customXml/itemProps2.xml><?xml version="1.0" encoding="utf-8"?>
<ds:datastoreItem xmlns:ds="http://schemas.openxmlformats.org/officeDocument/2006/customXml" ds:itemID="{1B25D9F4-4F07-4A4B-8533-6B6BBD150EBE}"/>
</file>

<file path=customXml/itemProps3.xml><?xml version="1.0" encoding="utf-8"?>
<ds:datastoreItem xmlns:ds="http://schemas.openxmlformats.org/officeDocument/2006/customXml" ds:itemID="{1DB11150-F6FA-4A9F-93B6-95521198862B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2025-12-05T14:08:14Z</dcterms:created>
  <dcterms:modified xsi:type="dcterms:W3CDTF">2025-12-05T14:38:27Z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