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7" d="100"/>
          <a:sy n="47" d="100"/>
        </p:scale>
        <p:origin x="998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01DB-9022-450E-AFC0-68A58D4C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39BB2C0-E3EB-444C-BD9C-282CA1FB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D879A7-3BAC-456C-BB4B-C52AC546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22F195-F91D-4C08-8C99-E47B8C24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CAA50-2BC9-4324-B7A7-EC542A4C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8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4DFDA-0A18-412D-90E8-1BE922F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C1E9EF9-626B-4C30-AE28-9EBB5735D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3D441C-84F9-44D8-8AF9-D7218AF2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2AD2A-9689-4A03-A272-22E5134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7A76C-5FEC-4836-B8E6-42FEC801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ECA7D99-972B-493D-A818-2F3A653B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92B05F-44E0-49F9-BC27-7A0D0582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7D9BCA-3067-4EA1-B8E1-D38421F7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DA2697-6ECC-4E16-9758-31493A3F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C22D70-EF71-4042-BA92-F8E85D1D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AD54-8F34-4512-A5A6-56C9A70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7F0452-5AB3-416C-A74A-6CECB534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931C14-1A06-41F8-9324-A0A5D44E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B96063-93CA-4943-AC49-F59BEC3F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852E2D-A419-4A0F-9511-F5B4A21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1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CDF32-2377-4B99-AF59-966D37F3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F7FAEF-3809-40C8-B7F1-DB944A8F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FD1D12-9772-4F01-A8FE-46E21BE8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CDC71F-CFDB-4A8D-A4BA-115ED480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1E2F07-A7B0-4E8E-B246-9577F864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8FAD-F410-4C98-A495-63501367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32AF-96A1-4459-8C38-39779A621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ADC5D5-A1E3-42BB-A555-7D8EA9C4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B5EEEA-7881-4D5E-9A4B-D894C59F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B7FF4-BE6E-489D-8E9C-FFA240E0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AEED3E-F6AB-4382-B0E2-4AC31783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0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8438A-F358-4BA4-AF25-B15617D3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A138EE-7F9B-4581-B586-67B3C0AD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BCB8DB-29A5-472E-A989-5946DC1A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D0C5E0C-7179-4B16-9FD2-F882D239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82078-C78D-4C5A-9457-15959BAA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2C807F5-549D-49A7-BD69-E9A2E45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4DDC9E-1A63-489A-8B4C-6C1233FF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048EC8-E48C-4F1D-AF0B-84F0A23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4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45A76-70CC-4F8D-A27D-8CCBF65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621A01-A4A3-4D91-90D6-33F480B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E9DD6B-DE6D-4D79-AA1E-750AEBD3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48B5B3E-9DA1-44B2-B4A2-2539A55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1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ACBFC4-B865-4F41-B8D6-046F2B2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A240C89-B582-4A94-8582-00F7701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719D7D-8291-42F1-844F-85F960A5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0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FBC9E-82E4-4E18-B4DF-2C3FCFF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65B4-83C9-4334-8FD4-5C638FAD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F87781-6203-4BD9-BB64-65A5026E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183DDC-91EC-4CE5-B88C-73606095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A59DB0-699D-42F3-B978-1295F75A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8DA2D8-892E-4033-B6DD-2955E7A0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33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5CC06-34DC-4298-BD7B-F7C4025B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1242330-D4D2-4592-8B3D-C46D97014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BC5C0D-A84C-4B66-BFC0-34485827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D41DBE-DC41-4572-BC9D-C69853E4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E61DF-2B6F-4D49-8424-935E0467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3F6439-EEDC-44D1-9935-9545BB82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0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F246A62-51DE-4872-884D-A392F04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1EF4-6943-4008-9BE6-9647FCECD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7BE616-0320-4921-B074-ECB874D39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885F-F4EA-45EF-B9FA-D036317444A5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78127D-B320-48A7-94C5-63B62DE3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92A9E4-E750-411A-9554-437ECEDC5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8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BF0A971-469B-4674-9882-40F23588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0628"/>
            <a:ext cx="12360729" cy="6976068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A4B83121-92AF-4213-842C-00B13D7D0648}"/>
              </a:ext>
            </a:extLst>
          </p:cNvPr>
          <p:cNvSpPr/>
          <p:nvPr/>
        </p:nvSpPr>
        <p:spPr>
          <a:xfrm>
            <a:off x="-1566" y="445789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68A0DD5-A7E5-4FE9-BADA-8570FCC7ADD6}"/>
              </a:ext>
            </a:extLst>
          </p:cNvPr>
          <p:cNvSpPr/>
          <p:nvPr/>
        </p:nvSpPr>
        <p:spPr>
          <a:xfrm>
            <a:off x="1443960" y="4575068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B9108B49-508D-4A11-A958-23445EBA836F}"/>
              </a:ext>
            </a:extLst>
          </p:cNvPr>
          <p:cNvSpPr/>
          <p:nvPr/>
        </p:nvSpPr>
        <p:spPr>
          <a:xfrm>
            <a:off x="2804298" y="454172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CFC95B5-C06B-4F8F-B1C5-3E600408ABC4}"/>
              </a:ext>
            </a:extLst>
          </p:cNvPr>
          <p:cNvSpPr/>
          <p:nvPr/>
        </p:nvSpPr>
        <p:spPr>
          <a:xfrm>
            <a:off x="4436263" y="444394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C153285-DB3F-4EE2-A0F4-B2B75B9B5DEE}"/>
              </a:ext>
            </a:extLst>
          </p:cNvPr>
          <p:cNvSpPr/>
          <p:nvPr/>
        </p:nvSpPr>
        <p:spPr>
          <a:xfrm>
            <a:off x="5843525" y="4475689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0EE057F-182E-4DE5-977D-A618A2A53DF9}"/>
              </a:ext>
            </a:extLst>
          </p:cNvPr>
          <p:cNvSpPr/>
          <p:nvPr/>
        </p:nvSpPr>
        <p:spPr>
          <a:xfrm>
            <a:off x="7599808" y="459397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19">
            <a:extLst>
              <a:ext uri="{FF2B5EF4-FFF2-40B4-BE49-F238E27FC236}">
                <a16:creationId xmlns:a16="http://schemas.microsoft.com/office/drawing/2014/main" id="{FA191E7E-A647-483C-AAEB-D5638448F14A}"/>
              </a:ext>
            </a:extLst>
          </p:cNvPr>
          <p:cNvGrpSpPr/>
          <p:nvPr/>
        </p:nvGrpSpPr>
        <p:grpSpPr>
          <a:xfrm>
            <a:off x="330235" y="1028359"/>
            <a:ext cx="1878224" cy="567607"/>
            <a:chOff x="685800" y="1028359"/>
            <a:chExt cx="1933222" cy="567607"/>
          </a:xfrm>
        </p:grpSpPr>
        <p:sp>
          <p:nvSpPr>
            <p:cNvPr id="6" name="Прямоугольник: скругленные углы 3">
              <a:extLst>
                <a:ext uri="{FF2B5EF4-FFF2-40B4-BE49-F238E27FC236}">
                  <a16:creationId xmlns:a16="http://schemas.microsoft.com/office/drawing/2014/main" id="{809C64CF-2187-4F89-994B-A36DE6DA66EB}"/>
                </a:ext>
              </a:extLst>
            </p:cNvPr>
            <p:cNvSpPr/>
            <p:nvPr/>
          </p:nvSpPr>
          <p:spPr>
            <a:xfrm>
              <a:off x="685800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A6ABD-3C9E-4147-8F79-FA63F99F3D69}"/>
                </a:ext>
              </a:extLst>
            </p:cNvPr>
            <p:cNvSpPr txBox="1"/>
            <p:nvPr/>
          </p:nvSpPr>
          <p:spPr>
            <a:xfrm>
              <a:off x="755925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розовая</a:t>
              </a:r>
            </a:p>
          </p:txBody>
        </p:sp>
      </p:grpSp>
      <p:grpSp>
        <p:nvGrpSpPr>
          <p:cNvPr id="8" name="Группа 20">
            <a:extLst>
              <a:ext uri="{FF2B5EF4-FFF2-40B4-BE49-F238E27FC236}">
                <a16:creationId xmlns:a16="http://schemas.microsoft.com/office/drawing/2014/main" id="{A6766AE9-4353-4DAE-B6B0-DD1792DF235D}"/>
              </a:ext>
            </a:extLst>
          </p:cNvPr>
          <p:cNvGrpSpPr/>
          <p:nvPr/>
        </p:nvGrpSpPr>
        <p:grpSpPr>
          <a:xfrm>
            <a:off x="1516937" y="2757972"/>
            <a:ext cx="2217463" cy="556561"/>
            <a:chOff x="2949222" y="1039405"/>
            <a:chExt cx="2199226" cy="556561"/>
          </a:xfrm>
        </p:grpSpPr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3D71D89D-63A6-4DAD-B4BB-168DDAE8A9A0}"/>
                </a:ext>
              </a:extLst>
            </p:cNvPr>
            <p:cNvSpPr/>
            <p:nvPr/>
          </p:nvSpPr>
          <p:spPr>
            <a:xfrm>
              <a:off x="2949222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93790-EE46-4501-B247-AD5D9351F6DA}"/>
                </a:ext>
              </a:extLst>
            </p:cNvPr>
            <p:cNvSpPr txBox="1"/>
            <p:nvPr/>
          </p:nvSpPr>
          <p:spPr>
            <a:xfrm>
              <a:off x="3001604" y="1039405"/>
              <a:ext cx="214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колючий</a:t>
              </a:r>
            </a:p>
          </p:txBody>
        </p:sp>
      </p:grpSp>
      <p:grpSp>
        <p:nvGrpSpPr>
          <p:cNvPr id="11" name="Группа 21">
            <a:extLst>
              <a:ext uri="{FF2B5EF4-FFF2-40B4-BE49-F238E27FC236}">
                <a16:creationId xmlns:a16="http://schemas.microsoft.com/office/drawing/2014/main" id="{CB29378E-8AA1-414E-A73D-53A8F4F3524D}"/>
              </a:ext>
            </a:extLst>
          </p:cNvPr>
          <p:cNvGrpSpPr/>
          <p:nvPr/>
        </p:nvGrpSpPr>
        <p:grpSpPr>
          <a:xfrm>
            <a:off x="4951736" y="2757972"/>
            <a:ext cx="1623572" cy="571839"/>
            <a:chOff x="5212644" y="1028359"/>
            <a:chExt cx="1933222" cy="571839"/>
          </a:xfrm>
        </p:grpSpPr>
        <p:sp>
          <p:nvSpPr>
            <p:cNvPr id="12" name="Прямоугольник: скругленные углы 5">
              <a:extLst>
                <a:ext uri="{FF2B5EF4-FFF2-40B4-BE49-F238E27FC236}">
                  <a16:creationId xmlns:a16="http://schemas.microsoft.com/office/drawing/2014/main" id="{995F7353-A088-4B65-81FF-45FFE791BB41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1A39B3-D16C-43C2-8A41-9141E96F12A0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острые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22">
            <a:extLst>
              <a:ext uri="{FF2B5EF4-FFF2-40B4-BE49-F238E27FC236}">
                <a16:creationId xmlns:a16="http://schemas.microsoft.com/office/drawing/2014/main" id="{C2B83A03-00B5-49E3-B536-3562FF368725}"/>
              </a:ext>
            </a:extLst>
          </p:cNvPr>
          <p:cNvGrpSpPr/>
          <p:nvPr/>
        </p:nvGrpSpPr>
        <p:grpSpPr>
          <a:xfrm>
            <a:off x="3406967" y="1028359"/>
            <a:ext cx="1934761" cy="579084"/>
            <a:chOff x="7476066" y="1016882"/>
            <a:chExt cx="1933222" cy="579084"/>
          </a:xfrm>
        </p:grpSpPr>
        <p:sp>
          <p:nvSpPr>
            <p:cNvPr id="15" name="Прямоугольник: скругленные углы 6">
              <a:extLst>
                <a:ext uri="{FF2B5EF4-FFF2-40B4-BE49-F238E27FC236}">
                  <a16:creationId xmlns:a16="http://schemas.microsoft.com/office/drawing/2014/main" id="{62E36147-C8FD-46C1-961E-3C699F0A5652}"/>
                </a:ext>
              </a:extLst>
            </p:cNvPr>
            <p:cNvSpPr/>
            <p:nvPr/>
          </p:nvSpPr>
          <p:spPr>
            <a:xfrm>
              <a:off x="7476066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9023-89C7-4129-B263-CE52F1C3B402}"/>
                </a:ext>
              </a:extLst>
            </p:cNvPr>
            <p:cNvSpPr txBox="1"/>
            <p:nvPr/>
          </p:nvSpPr>
          <p:spPr>
            <a:xfrm>
              <a:off x="7624268" y="1016882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сладкий</a:t>
              </a:r>
            </a:p>
          </p:txBody>
        </p:sp>
      </p:grpSp>
      <p:grpSp>
        <p:nvGrpSpPr>
          <p:cNvPr id="17" name="Группа 23">
            <a:extLst>
              <a:ext uri="{FF2B5EF4-FFF2-40B4-BE49-F238E27FC236}">
                <a16:creationId xmlns:a16="http://schemas.microsoft.com/office/drawing/2014/main" id="{845B211C-3698-46F2-8CBF-D73723EE7059}"/>
              </a:ext>
            </a:extLst>
          </p:cNvPr>
          <p:cNvGrpSpPr/>
          <p:nvPr/>
        </p:nvGrpSpPr>
        <p:grpSpPr>
          <a:xfrm>
            <a:off x="7599808" y="2757972"/>
            <a:ext cx="1962980" cy="567607"/>
            <a:chOff x="9739488" y="1028359"/>
            <a:chExt cx="1933222" cy="567607"/>
          </a:xfrm>
        </p:grpSpPr>
        <p:sp>
          <p:nvSpPr>
            <p:cNvPr id="18" name="Прямоугольник: скругленные углы 7">
              <a:extLst>
                <a:ext uri="{FF2B5EF4-FFF2-40B4-BE49-F238E27FC236}">
                  <a16:creationId xmlns:a16="http://schemas.microsoft.com/office/drawing/2014/main" id="{3A249868-3196-4E59-8E32-A3E5ADE5427A}"/>
                </a:ext>
              </a:extLst>
            </p:cNvPr>
            <p:cNvSpPr/>
            <p:nvPr/>
          </p:nvSpPr>
          <p:spPr>
            <a:xfrm>
              <a:off x="9739488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65E241-9A31-45F1-B404-32FD7F3160D9}"/>
                </a:ext>
              </a:extLst>
            </p:cNvPr>
            <p:cNvSpPr txBox="1"/>
            <p:nvPr/>
          </p:nvSpPr>
          <p:spPr>
            <a:xfrm>
              <a:off x="9867826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глубокая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39C8ED-0D29-4102-943E-A108DAE5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4" y="4384402"/>
            <a:ext cx="1959429" cy="195942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3CFC34-8DCC-410A-B399-F76657E2A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23" y="4917963"/>
            <a:ext cx="1393371" cy="139337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9B81F2-480E-4DFE-98D9-2EAD73021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26" y="4737569"/>
            <a:ext cx="1524000" cy="15240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6EC214-9A56-46A2-82C4-1378C1E79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51" y="4830097"/>
            <a:ext cx="1338943" cy="133894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2" name="Freeform 10">
            <a:extLst>
              <a:ext uri="{FF2B5EF4-FFF2-40B4-BE49-F238E27FC236}">
                <a16:creationId xmlns:a16="http://schemas.microsoft.com/office/drawing/2014/main" id="{A5B603FE-0B44-48BA-AC5D-0E04083F4AC1}"/>
              </a:ext>
            </a:extLst>
          </p:cNvPr>
          <p:cNvSpPr/>
          <p:nvPr/>
        </p:nvSpPr>
        <p:spPr>
          <a:xfrm>
            <a:off x="2001161" y="4928009"/>
            <a:ext cx="1249017" cy="1507110"/>
          </a:xfrm>
          <a:custGeom>
            <a:avLst/>
            <a:gdLst/>
            <a:ahLst/>
            <a:cxnLst/>
            <a:rect l="l" t="t" r="r" b="b"/>
            <a:pathLst>
              <a:path w="3207123" h="3840866">
                <a:moveTo>
                  <a:pt x="0" y="0"/>
                </a:moveTo>
                <a:lnTo>
                  <a:pt x="3207124" y="0"/>
                </a:lnTo>
                <a:lnTo>
                  <a:pt x="3207124" y="3840866"/>
                </a:lnTo>
                <a:lnTo>
                  <a:pt x="0" y="38408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glow rad="76200">
              <a:schemeClr val="bg1"/>
            </a:glow>
          </a:effectLst>
        </p:spPr>
        <p:txBody>
          <a:bodyPr/>
          <a:lstStyle/>
          <a:p>
            <a:endParaRPr lang="uk-UA" sz="1200"/>
          </a:p>
        </p:txBody>
      </p:sp>
      <p:grpSp>
        <p:nvGrpSpPr>
          <p:cNvPr id="33" name="Группа 21">
            <a:extLst>
              <a:ext uri="{FF2B5EF4-FFF2-40B4-BE49-F238E27FC236}">
                <a16:creationId xmlns:a16="http://schemas.microsoft.com/office/drawing/2014/main" id="{0BDD376F-3BD6-47B1-BF1B-12A8E83D4C4D}"/>
              </a:ext>
            </a:extLst>
          </p:cNvPr>
          <p:cNvGrpSpPr/>
          <p:nvPr/>
        </p:nvGrpSpPr>
        <p:grpSpPr>
          <a:xfrm>
            <a:off x="6688556" y="1028359"/>
            <a:ext cx="2127852" cy="954107"/>
            <a:chOff x="5212644" y="1028359"/>
            <a:chExt cx="1933222" cy="954107"/>
          </a:xfrm>
        </p:grpSpPr>
        <p:sp>
          <p:nvSpPr>
            <p:cNvPr id="34" name="Прямоугольник: скругленные углы 5">
              <a:extLst>
                <a:ext uri="{FF2B5EF4-FFF2-40B4-BE49-F238E27FC236}">
                  <a16:creationId xmlns:a16="http://schemas.microsoft.com/office/drawing/2014/main" id="{200B35FA-DCE5-438F-82F4-3F70BC08B56E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AACA22-2488-47DA-B0A4-BBA26AC679F1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холодная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4507B0-C126-46E1-986F-6A831D126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19" y="3442671"/>
            <a:ext cx="2702056" cy="27020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EDA1AF-3F1A-4203-804D-29D97345B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1176215-FCBE-4B36-AA89-9FD9F0E65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6" y="0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AB67BC-AA5E-420A-9D87-4942B3114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4730190"/>
            <a:ext cx="1649186" cy="164918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867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356 -0.59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2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4453 -0.37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186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08503 -0.35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77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2175 -0.596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983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7396 -0.3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71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64505 -0.614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3" y="-3074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F8658D-A899-47A6-A5E1-E96A5FAD9E43}"/>
</file>

<file path=customXml/itemProps2.xml><?xml version="1.0" encoding="utf-8"?>
<ds:datastoreItem xmlns:ds="http://schemas.openxmlformats.org/officeDocument/2006/customXml" ds:itemID="{A634A050-8BD0-4DEE-BBF1-DCD81C8B89C2}"/>
</file>

<file path=customXml/itemProps3.xml><?xml version="1.0" encoding="utf-8"?>
<ds:datastoreItem xmlns:ds="http://schemas.openxmlformats.org/officeDocument/2006/customXml" ds:itemID="{F6EE8BFA-B55F-4249-B678-4935AA31FD2B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7</cp:revision>
  <dcterms:created xsi:type="dcterms:W3CDTF">2025-12-07T19:27:16Z</dcterms:created>
  <dcterms:modified xsi:type="dcterms:W3CDTF">2025-12-09T13:33:44Z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