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7" d="100"/>
          <a:sy n="47" d="100"/>
        </p:scale>
        <p:origin x="1022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48426-FFBB-4EEB-A6F4-6AB4DCB6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3D0A71-42B7-4B74-8A26-8EC462280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1B7326-2676-4116-ABD9-7AB00A60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EB1DFC-A3A3-4CFA-8A37-7B8D2F1F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A4938C-A51A-4949-98E6-187B4D00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93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62057-3C0C-4DD7-878C-BF4428FC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959EAD-6D0A-4A59-8A08-30F751FA1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55284-0447-42C9-9363-7FB03B83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B29247-F3B7-43AE-BEDA-8661844C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A20B4A-C1B5-4D4E-85CC-3D932D7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1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D983DA-8892-415D-9DC6-A254726E8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83CC10B-0952-4FC0-BCA7-390011B3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2A1F14-22F1-4163-B8EF-3CBDD245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CA007-06DC-453D-ACC3-C11E9A03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FECFCB-27C6-41A0-9D73-76FF2145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42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90053-D30B-4E26-A0A9-8E23456E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142123-DFC1-41B1-94F4-6A47EDB6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C6818D-8132-41C5-BEA3-048E66BF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D4D69F-4F4D-41CF-8447-759A6BF4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DBC29A-F683-4B14-8CEB-005953CD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75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ACA56-70AE-4558-A561-C69C6D9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28BFC-5935-41C0-B9C5-1479268E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2B988C-598F-4AA8-ABF5-3CC471D5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548470-8EA5-48E0-ABAD-9AE5F207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DD1A0C-B984-4518-B603-CCC5E153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2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38FEA-F2EA-4F96-945B-BE07EC09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B2D0A4-4D24-41AA-9FC4-EF0537B9C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6B48E6-9ED5-47E8-BA42-AFFC157EC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1C30DB-B23A-41B1-8AA7-345F4DB5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52EBBAE-53BE-4623-96A7-29579CE7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BFD6E3-BFCF-4B6F-95B8-14DE8DF8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4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9E6C0-3E48-4C09-B713-2ED38EC1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D55554-6E43-4170-95BB-5331A1A97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52CC07-079F-42E4-9C6B-6E26DFB7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0B24FC7-3426-473A-A369-9D551286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645C53C-1E9B-4C94-BAD2-6B2444F03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8B7A3A-1523-450E-A15E-BE4B5149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8F609B2-E8E7-4FF2-811E-4CFA22C8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14591FC-CC9D-43DA-B16F-5C2D8DF7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36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836EA-CAE0-4A86-BD73-09AD9BD3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CC52FC-636D-4298-9B81-F82B5A4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A018563-6EDD-49D3-AC05-2626AD36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8D099-F415-4B1F-B553-84DC7CF1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A4A8B4-EE17-44E6-853D-D18071FD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F0D848-0184-4088-B26C-C388D06B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CE3D33-D17B-43AB-8425-F106195C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2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758F2-7B36-4AAD-84B1-40ADA067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D4553-6F8B-48B1-8182-A8982384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0872D31-0A8B-4E83-93A1-D701521A2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104605-5CC6-4A70-9C74-9DEE9797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F1BD43-EC7E-42FD-B4B1-17CE61C5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09E54B-93B1-4615-AA30-E53C59B7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2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BDB13-D05E-424C-BFF2-7315521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47C0EE0-5D0F-42B4-9AA6-99015BFC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DAC798-0DCE-4B09-BA34-D4DE957AA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34DAE1C-30B0-42AD-AF2B-898E4B26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A475CB-990B-4517-8F0D-453E725B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6FCE12-4875-4DF9-AFAE-08DE5900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5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20F94E6-7701-4E8C-AD3F-584CC446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557C09-4129-4500-A8BC-14E73DEC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0BB10-9BA3-42DA-86FC-804F5214B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D7F2-876A-42C9-9D91-B7813B275AA6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4DC370-5749-48CF-BB90-68191F01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52343-DB0F-4F85-AD70-C2ACF3F22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2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D4BE33DF-8F29-447C-8CD3-C940B495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70612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CDC018C-B95B-4D34-BA11-D38A98A44D1C}"/>
              </a:ext>
            </a:extLst>
          </p:cNvPr>
          <p:cNvGrpSpPr/>
          <p:nvPr/>
        </p:nvGrpSpPr>
        <p:grpSpPr>
          <a:xfrm>
            <a:off x="7076762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4FAD397C-585C-42CE-9561-225609018A6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560576"/>
                <a:gd name="connsiteY0" fmla="*/ 209300 h 1255776"/>
                <a:gd name="connsiteX1" fmla="*/ 209300 w 1560576"/>
                <a:gd name="connsiteY1" fmla="*/ 0 h 1255776"/>
                <a:gd name="connsiteX2" fmla="*/ 803128 w 1560576"/>
                <a:gd name="connsiteY2" fmla="*/ 0 h 1255776"/>
                <a:gd name="connsiteX3" fmla="*/ 1351276 w 1560576"/>
                <a:gd name="connsiteY3" fmla="*/ 0 h 1255776"/>
                <a:gd name="connsiteX4" fmla="*/ 1560576 w 1560576"/>
                <a:gd name="connsiteY4" fmla="*/ 209300 h 1255776"/>
                <a:gd name="connsiteX5" fmla="*/ 1560576 w 1560576"/>
                <a:gd name="connsiteY5" fmla="*/ 602773 h 1255776"/>
                <a:gd name="connsiteX6" fmla="*/ 1560576 w 1560576"/>
                <a:gd name="connsiteY6" fmla="*/ 1046476 h 1255776"/>
                <a:gd name="connsiteX7" fmla="*/ 1351276 w 1560576"/>
                <a:gd name="connsiteY7" fmla="*/ 1255776 h 1255776"/>
                <a:gd name="connsiteX8" fmla="*/ 757448 w 1560576"/>
                <a:gd name="connsiteY8" fmla="*/ 1255776 h 1255776"/>
                <a:gd name="connsiteX9" fmla="*/ 209300 w 1560576"/>
                <a:gd name="connsiteY9" fmla="*/ 1255776 h 1255776"/>
                <a:gd name="connsiteX10" fmla="*/ 0 w 1560576"/>
                <a:gd name="connsiteY10" fmla="*/ 1046476 h 1255776"/>
                <a:gd name="connsiteX11" fmla="*/ 0 w 1560576"/>
                <a:gd name="connsiteY11" fmla="*/ 653003 h 1255776"/>
                <a:gd name="connsiteX12" fmla="*/ 0 w 1560576"/>
                <a:gd name="connsiteY12" fmla="*/ 20930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0576" h="1255776" fill="none" extrusionOk="0">
                  <a:moveTo>
                    <a:pt x="0" y="209300"/>
                  </a:moveTo>
                  <a:cubicBezTo>
                    <a:pt x="2246" y="82308"/>
                    <a:pt x="83784" y="-11123"/>
                    <a:pt x="209300" y="0"/>
                  </a:cubicBezTo>
                  <a:cubicBezTo>
                    <a:pt x="459595" y="-59678"/>
                    <a:pt x="663917" y="1542"/>
                    <a:pt x="803128" y="0"/>
                  </a:cubicBezTo>
                  <a:cubicBezTo>
                    <a:pt x="942339" y="-1542"/>
                    <a:pt x="1194493" y="44609"/>
                    <a:pt x="1351276" y="0"/>
                  </a:cubicBezTo>
                  <a:cubicBezTo>
                    <a:pt x="1472746" y="-10940"/>
                    <a:pt x="1557774" y="86480"/>
                    <a:pt x="1560576" y="209300"/>
                  </a:cubicBezTo>
                  <a:cubicBezTo>
                    <a:pt x="1584992" y="304952"/>
                    <a:pt x="1532801" y="443808"/>
                    <a:pt x="1560576" y="602773"/>
                  </a:cubicBezTo>
                  <a:cubicBezTo>
                    <a:pt x="1588351" y="761738"/>
                    <a:pt x="1547085" y="956732"/>
                    <a:pt x="1560576" y="1046476"/>
                  </a:cubicBezTo>
                  <a:cubicBezTo>
                    <a:pt x="1532844" y="1164866"/>
                    <a:pt x="1482779" y="1259211"/>
                    <a:pt x="1351276" y="1255776"/>
                  </a:cubicBezTo>
                  <a:cubicBezTo>
                    <a:pt x="1116960" y="1280721"/>
                    <a:pt x="1046927" y="1207971"/>
                    <a:pt x="757448" y="1255776"/>
                  </a:cubicBezTo>
                  <a:cubicBezTo>
                    <a:pt x="467969" y="1303581"/>
                    <a:pt x="413374" y="1251890"/>
                    <a:pt x="209300" y="1255776"/>
                  </a:cubicBezTo>
                  <a:cubicBezTo>
                    <a:pt x="94409" y="1248510"/>
                    <a:pt x="-3592" y="1186778"/>
                    <a:pt x="0" y="1046476"/>
                  </a:cubicBezTo>
                  <a:cubicBezTo>
                    <a:pt x="-15552" y="866313"/>
                    <a:pt x="15698" y="749126"/>
                    <a:pt x="0" y="653003"/>
                  </a:cubicBezTo>
                  <a:cubicBezTo>
                    <a:pt x="-15698" y="556880"/>
                    <a:pt x="38756" y="375742"/>
                    <a:pt x="0" y="209300"/>
                  </a:cubicBezTo>
                  <a:close/>
                </a:path>
                <a:path w="1560576" h="1255776" stroke="0" extrusionOk="0">
                  <a:moveTo>
                    <a:pt x="0" y="209300"/>
                  </a:moveTo>
                  <a:cubicBezTo>
                    <a:pt x="4906" y="95044"/>
                    <a:pt x="100359" y="13859"/>
                    <a:pt x="209300" y="0"/>
                  </a:cubicBezTo>
                  <a:cubicBezTo>
                    <a:pt x="406765" y="-63347"/>
                    <a:pt x="583868" y="5941"/>
                    <a:pt x="803128" y="0"/>
                  </a:cubicBezTo>
                  <a:cubicBezTo>
                    <a:pt x="1022388" y="-5941"/>
                    <a:pt x="1212757" y="39411"/>
                    <a:pt x="1351276" y="0"/>
                  </a:cubicBezTo>
                  <a:cubicBezTo>
                    <a:pt x="1471859" y="-4242"/>
                    <a:pt x="1577178" y="81747"/>
                    <a:pt x="1560576" y="209300"/>
                  </a:cubicBezTo>
                  <a:cubicBezTo>
                    <a:pt x="1595012" y="336735"/>
                    <a:pt x="1545725" y="498159"/>
                    <a:pt x="1560576" y="619516"/>
                  </a:cubicBezTo>
                  <a:cubicBezTo>
                    <a:pt x="1575427" y="740873"/>
                    <a:pt x="1552294" y="853366"/>
                    <a:pt x="1560576" y="1046476"/>
                  </a:cubicBezTo>
                  <a:cubicBezTo>
                    <a:pt x="1530495" y="1155993"/>
                    <a:pt x="1459354" y="1252372"/>
                    <a:pt x="1351276" y="1255776"/>
                  </a:cubicBezTo>
                  <a:cubicBezTo>
                    <a:pt x="1166612" y="1270927"/>
                    <a:pt x="1026241" y="1246639"/>
                    <a:pt x="791708" y="1255776"/>
                  </a:cubicBezTo>
                  <a:cubicBezTo>
                    <a:pt x="557175" y="1264913"/>
                    <a:pt x="499339" y="1240080"/>
                    <a:pt x="209300" y="1255776"/>
                  </a:cubicBezTo>
                  <a:cubicBezTo>
                    <a:pt x="63345" y="1257578"/>
                    <a:pt x="2805" y="1168320"/>
                    <a:pt x="0" y="1046476"/>
                  </a:cubicBezTo>
                  <a:cubicBezTo>
                    <a:pt x="-5621" y="938152"/>
                    <a:pt x="4185" y="774414"/>
                    <a:pt x="0" y="619516"/>
                  </a:cubicBezTo>
                  <a:cubicBezTo>
                    <a:pt x="-4185" y="464618"/>
                    <a:pt x="26352" y="365078"/>
                    <a:pt x="0" y="20930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DC0BF5-A1C8-4509-8914-A77C246D0F1A}"/>
                </a:ext>
              </a:extLst>
            </p:cNvPr>
            <p:cNvSpPr txBox="1"/>
            <p:nvPr/>
          </p:nvSpPr>
          <p:spPr>
            <a:xfrm>
              <a:off x="645040" y="768018"/>
              <a:ext cx="1262034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Порахуй </a:t>
              </a:r>
            </a:p>
            <a:p>
              <a:pPr algn="ctr"/>
              <a:r>
                <a:rPr lang="uk-UA" sz="140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 до 5 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5493C46-2EEF-45D0-BDAE-E2ED6293A92D}"/>
              </a:ext>
            </a:extLst>
          </p:cNvPr>
          <p:cNvGrpSpPr/>
          <p:nvPr/>
        </p:nvGrpSpPr>
        <p:grpSpPr>
          <a:xfrm>
            <a:off x="5554078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9" name="Прямокутник: округлені кути 8">
              <a:extLst>
                <a:ext uri="{FF2B5EF4-FFF2-40B4-BE49-F238E27FC236}">
                  <a16:creationId xmlns:a16="http://schemas.microsoft.com/office/drawing/2014/main" id="{35B9D649-582A-475A-BB37-4B690FD70A35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560576"/>
                <a:gd name="connsiteY0" fmla="*/ 209300 h 1255776"/>
                <a:gd name="connsiteX1" fmla="*/ 209300 w 1560576"/>
                <a:gd name="connsiteY1" fmla="*/ 0 h 1255776"/>
                <a:gd name="connsiteX2" fmla="*/ 803128 w 1560576"/>
                <a:gd name="connsiteY2" fmla="*/ 0 h 1255776"/>
                <a:gd name="connsiteX3" fmla="*/ 1351276 w 1560576"/>
                <a:gd name="connsiteY3" fmla="*/ 0 h 1255776"/>
                <a:gd name="connsiteX4" fmla="*/ 1560576 w 1560576"/>
                <a:gd name="connsiteY4" fmla="*/ 209300 h 1255776"/>
                <a:gd name="connsiteX5" fmla="*/ 1560576 w 1560576"/>
                <a:gd name="connsiteY5" fmla="*/ 602773 h 1255776"/>
                <a:gd name="connsiteX6" fmla="*/ 1560576 w 1560576"/>
                <a:gd name="connsiteY6" fmla="*/ 1046476 h 1255776"/>
                <a:gd name="connsiteX7" fmla="*/ 1351276 w 1560576"/>
                <a:gd name="connsiteY7" fmla="*/ 1255776 h 1255776"/>
                <a:gd name="connsiteX8" fmla="*/ 757448 w 1560576"/>
                <a:gd name="connsiteY8" fmla="*/ 1255776 h 1255776"/>
                <a:gd name="connsiteX9" fmla="*/ 209300 w 1560576"/>
                <a:gd name="connsiteY9" fmla="*/ 1255776 h 1255776"/>
                <a:gd name="connsiteX10" fmla="*/ 0 w 1560576"/>
                <a:gd name="connsiteY10" fmla="*/ 1046476 h 1255776"/>
                <a:gd name="connsiteX11" fmla="*/ 0 w 1560576"/>
                <a:gd name="connsiteY11" fmla="*/ 653003 h 1255776"/>
                <a:gd name="connsiteX12" fmla="*/ 0 w 1560576"/>
                <a:gd name="connsiteY12" fmla="*/ 20930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0576" h="1255776" fill="none" extrusionOk="0">
                  <a:moveTo>
                    <a:pt x="0" y="209300"/>
                  </a:moveTo>
                  <a:cubicBezTo>
                    <a:pt x="2246" y="82308"/>
                    <a:pt x="83784" y="-11123"/>
                    <a:pt x="209300" y="0"/>
                  </a:cubicBezTo>
                  <a:cubicBezTo>
                    <a:pt x="459595" y="-59678"/>
                    <a:pt x="663917" y="1542"/>
                    <a:pt x="803128" y="0"/>
                  </a:cubicBezTo>
                  <a:cubicBezTo>
                    <a:pt x="942339" y="-1542"/>
                    <a:pt x="1194493" y="44609"/>
                    <a:pt x="1351276" y="0"/>
                  </a:cubicBezTo>
                  <a:cubicBezTo>
                    <a:pt x="1472746" y="-10940"/>
                    <a:pt x="1557774" y="86480"/>
                    <a:pt x="1560576" y="209300"/>
                  </a:cubicBezTo>
                  <a:cubicBezTo>
                    <a:pt x="1584992" y="304952"/>
                    <a:pt x="1532801" y="443808"/>
                    <a:pt x="1560576" y="602773"/>
                  </a:cubicBezTo>
                  <a:cubicBezTo>
                    <a:pt x="1588351" y="761738"/>
                    <a:pt x="1547085" y="956732"/>
                    <a:pt x="1560576" y="1046476"/>
                  </a:cubicBezTo>
                  <a:cubicBezTo>
                    <a:pt x="1532844" y="1164866"/>
                    <a:pt x="1482779" y="1259211"/>
                    <a:pt x="1351276" y="1255776"/>
                  </a:cubicBezTo>
                  <a:cubicBezTo>
                    <a:pt x="1116960" y="1280721"/>
                    <a:pt x="1046927" y="1207971"/>
                    <a:pt x="757448" y="1255776"/>
                  </a:cubicBezTo>
                  <a:cubicBezTo>
                    <a:pt x="467969" y="1303581"/>
                    <a:pt x="413374" y="1251890"/>
                    <a:pt x="209300" y="1255776"/>
                  </a:cubicBezTo>
                  <a:cubicBezTo>
                    <a:pt x="94409" y="1248510"/>
                    <a:pt x="-3592" y="1186778"/>
                    <a:pt x="0" y="1046476"/>
                  </a:cubicBezTo>
                  <a:cubicBezTo>
                    <a:pt x="-15552" y="866313"/>
                    <a:pt x="15698" y="749126"/>
                    <a:pt x="0" y="653003"/>
                  </a:cubicBezTo>
                  <a:cubicBezTo>
                    <a:pt x="-15698" y="556880"/>
                    <a:pt x="38756" y="375742"/>
                    <a:pt x="0" y="209300"/>
                  </a:cubicBezTo>
                  <a:close/>
                </a:path>
                <a:path w="1560576" h="1255776" stroke="0" extrusionOk="0">
                  <a:moveTo>
                    <a:pt x="0" y="209300"/>
                  </a:moveTo>
                  <a:cubicBezTo>
                    <a:pt x="4906" y="95044"/>
                    <a:pt x="100359" y="13859"/>
                    <a:pt x="209300" y="0"/>
                  </a:cubicBezTo>
                  <a:cubicBezTo>
                    <a:pt x="406765" y="-63347"/>
                    <a:pt x="583868" y="5941"/>
                    <a:pt x="803128" y="0"/>
                  </a:cubicBezTo>
                  <a:cubicBezTo>
                    <a:pt x="1022388" y="-5941"/>
                    <a:pt x="1212757" y="39411"/>
                    <a:pt x="1351276" y="0"/>
                  </a:cubicBezTo>
                  <a:cubicBezTo>
                    <a:pt x="1471859" y="-4242"/>
                    <a:pt x="1577178" y="81747"/>
                    <a:pt x="1560576" y="209300"/>
                  </a:cubicBezTo>
                  <a:cubicBezTo>
                    <a:pt x="1595012" y="336735"/>
                    <a:pt x="1545725" y="498159"/>
                    <a:pt x="1560576" y="619516"/>
                  </a:cubicBezTo>
                  <a:cubicBezTo>
                    <a:pt x="1575427" y="740873"/>
                    <a:pt x="1552294" y="853366"/>
                    <a:pt x="1560576" y="1046476"/>
                  </a:cubicBezTo>
                  <a:cubicBezTo>
                    <a:pt x="1530495" y="1155993"/>
                    <a:pt x="1459354" y="1252372"/>
                    <a:pt x="1351276" y="1255776"/>
                  </a:cubicBezTo>
                  <a:cubicBezTo>
                    <a:pt x="1166612" y="1270927"/>
                    <a:pt x="1026241" y="1246639"/>
                    <a:pt x="791708" y="1255776"/>
                  </a:cubicBezTo>
                  <a:cubicBezTo>
                    <a:pt x="557175" y="1264913"/>
                    <a:pt x="499339" y="1240080"/>
                    <a:pt x="209300" y="1255776"/>
                  </a:cubicBezTo>
                  <a:cubicBezTo>
                    <a:pt x="63345" y="1257578"/>
                    <a:pt x="2805" y="1168320"/>
                    <a:pt x="0" y="1046476"/>
                  </a:cubicBezTo>
                  <a:cubicBezTo>
                    <a:pt x="-5621" y="938152"/>
                    <a:pt x="4185" y="774414"/>
                    <a:pt x="0" y="619516"/>
                  </a:cubicBezTo>
                  <a:cubicBezTo>
                    <a:pt x="-4185" y="464618"/>
                    <a:pt x="26352" y="365078"/>
                    <a:pt x="0" y="20930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30E2AC-A479-4887-A000-C988BCB20611}"/>
                </a:ext>
              </a:extLst>
            </p:cNvPr>
            <p:cNvSpPr txBox="1"/>
            <p:nvPr/>
          </p:nvSpPr>
          <p:spPr>
            <a:xfrm>
              <a:off x="711978" y="768018"/>
              <a:ext cx="1128165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Назви </a:t>
              </a:r>
            </a:p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ласкаво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497EA389-5BC5-4839-8174-D6EFA2921442}"/>
              </a:ext>
            </a:extLst>
          </p:cNvPr>
          <p:cNvGrpSpPr/>
          <p:nvPr/>
        </p:nvGrpSpPr>
        <p:grpSpPr>
          <a:xfrm>
            <a:off x="3998556" y="5651317"/>
            <a:ext cx="1364154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id="{25E27CB8-A70B-4618-B5C0-8004CED8863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560576"/>
                <a:gd name="connsiteY0" fmla="*/ 209300 h 1255776"/>
                <a:gd name="connsiteX1" fmla="*/ 209300 w 1560576"/>
                <a:gd name="connsiteY1" fmla="*/ 0 h 1255776"/>
                <a:gd name="connsiteX2" fmla="*/ 803128 w 1560576"/>
                <a:gd name="connsiteY2" fmla="*/ 0 h 1255776"/>
                <a:gd name="connsiteX3" fmla="*/ 1351276 w 1560576"/>
                <a:gd name="connsiteY3" fmla="*/ 0 h 1255776"/>
                <a:gd name="connsiteX4" fmla="*/ 1560576 w 1560576"/>
                <a:gd name="connsiteY4" fmla="*/ 209300 h 1255776"/>
                <a:gd name="connsiteX5" fmla="*/ 1560576 w 1560576"/>
                <a:gd name="connsiteY5" fmla="*/ 602773 h 1255776"/>
                <a:gd name="connsiteX6" fmla="*/ 1560576 w 1560576"/>
                <a:gd name="connsiteY6" fmla="*/ 1046476 h 1255776"/>
                <a:gd name="connsiteX7" fmla="*/ 1351276 w 1560576"/>
                <a:gd name="connsiteY7" fmla="*/ 1255776 h 1255776"/>
                <a:gd name="connsiteX8" fmla="*/ 757448 w 1560576"/>
                <a:gd name="connsiteY8" fmla="*/ 1255776 h 1255776"/>
                <a:gd name="connsiteX9" fmla="*/ 209300 w 1560576"/>
                <a:gd name="connsiteY9" fmla="*/ 1255776 h 1255776"/>
                <a:gd name="connsiteX10" fmla="*/ 0 w 1560576"/>
                <a:gd name="connsiteY10" fmla="*/ 1046476 h 1255776"/>
                <a:gd name="connsiteX11" fmla="*/ 0 w 1560576"/>
                <a:gd name="connsiteY11" fmla="*/ 653003 h 1255776"/>
                <a:gd name="connsiteX12" fmla="*/ 0 w 1560576"/>
                <a:gd name="connsiteY12" fmla="*/ 20930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0576" h="1255776" fill="none" extrusionOk="0">
                  <a:moveTo>
                    <a:pt x="0" y="209300"/>
                  </a:moveTo>
                  <a:cubicBezTo>
                    <a:pt x="2246" y="82308"/>
                    <a:pt x="83784" y="-11123"/>
                    <a:pt x="209300" y="0"/>
                  </a:cubicBezTo>
                  <a:cubicBezTo>
                    <a:pt x="459595" y="-59678"/>
                    <a:pt x="663917" y="1542"/>
                    <a:pt x="803128" y="0"/>
                  </a:cubicBezTo>
                  <a:cubicBezTo>
                    <a:pt x="942339" y="-1542"/>
                    <a:pt x="1194493" y="44609"/>
                    <a:pt x="1351276" y="0"/>
                  </a:cubicBezTo>
                  <a:cubicBezTo>
                    <a:pt x="1472746" y="-10940"/>
                    <a:pt x="1557774" y="86480"/>
                    <a:pt x="1560576" y="209300"/>
                  </a:cubicBezTo>
                  <a:cubicBezTo>
                    <a:pt x="1584992" y="304952"/>
                    <a:pt x="1532801" y="443808"/>
                    <a:pt x="1560576" y="602773"/>
                  </a:cubicBezTo>
                  <a:cubicBezTo>
                    <a:pt x="1588351" y="761738"/>
                    <a:pt x="1547085" y="956732"/>
                    <a:pt x="1560576" y="1046476"/>
                  </a:cubicBezTo>
                  <a:cubicBezTo>
                    <a:pt x="1532844" y="1164866"/>
                    <a:pt x="1482779" y="1259211"/>
                    <a:pt x="1351276" y="1255776"/>
                  </a:cubicBezTo>
                  <a:cubicBezTo>
                    <a:pt x="1116960" y="1280721"/>
                    <a:pt x="1046927" y="1207971"/>
                    <a:pt x="757448" y="1255776"/>
                  </a:cubicBezTo>
                  <a:cubicBezTo>
                    <a:pt x="467969" y="1303581"/>
                    <a:pt x="413374" y="1251890"/>
                    <a:pt x="209300" y="1255776"/>
                  </a:cubicBezTo>
                  <a:cubicBezTo>
                    <a:pt x="94409" y="1248510"/>
                    <a:pt x="-3592" y="1186778"/>
                    <a:pt x="0" y="1046476"/>
                  </a:cubicBezTo>
                  <a:cubicBezTo>
                    <a:pt x="-15552" y="866313"/>
                    <a:pt x="15698" y="749126"/>
                    <a:pt x="0" y="653003"/>
                  </a:cubicBezTo>
                  <a:cubicBezTo>
                    <a:pt x="-15698" y="556880"/>
                    <a:pt x="38756" y="375742"/>
                    <a:pt x="0" y="209300"/>
                  </a:cubicBezTo>
                  <a:close/>
                </a:path>
                <a:path w="1560576" h="1255776" stroke="0" extrusionOk="0">
                  <a:moveTo>
                    <a:pt x="0" y="209300"/>
                  </a:moveTo>
                  <a:cubicBezTo>
                    <a:pt x="4906" y="95044"/>
                    <a:pt x="100359" y="13859"/>
                    <a:pt x="209300" y="0"/>
                  </a:cubicBezTo>
                  <a:cubicBezTo>
                    <a:pt x="406765" y="-63347"/>
                    <a:pt x="583868" y="5941"/>
                    <a:pt x="803128" y="0"/>
                  </a:cubicBezTo>
                  <a:cubicBezTo>
                    <a:pt x="1022388" y="-5941"/>
                    <a:pt x="1212757" y="39411"/>
                    <a:pt x="1351276" y="0"/>
                  </a:cubicBezTo>
                  <a:cubicBezTo>
                    <a:pt x="1471859" y="-4242"/>
                    <a:pt x="1577178" y="81747"/>
                    <a:pt x="1560576" y="209300"/>
                  </a:cubicBezTo>
                  <a:cubicBezTo>
                    <a:pt x="1595012" y="336735"/>
                    <a:pt x="1545725" y="498159"/>
                    <a:pt x="1560576" y="619516"/>
                  </a:cubicBezTo>
                  <a:cubicBezTo>
                    <a:pt x="1575427" y="740873"/>
                    <a:pt x="1552294" y="853366"/>
                    <a:pt x="1560576" y="1046476"/>
                  </a:cubicBezTo>
                  <a:cubicBezTo>
                    <a:pt x="1530495" y="1155993"/>
                    <a:pt x="1459354" y="1252372"/>
                    <a:pt x="1351276" y="1255776"/>
                  </a:cubicBezTo>
                  <a:cubicBezTo>
                    <a:pt x="1166612" y="1270927"/>
                    <a:pt x="1026241" y="1246639"/>
                    <a:pt x="791708" y="1255776"/>
                  </a:cubicBezTo>
                  <a:cubicBezTo>
                    <a:pt x="557175" y="1264913"/>
                    <a:pt x="499339" y="1240080"/>
                    <a:pt x="209300" y="1255776"/>
                  </a:cubicBezTo>
                  <a:cubicBezTo>
                    <a:pt x="63345" y="1257578"/>
                    <a:pt x="2805" y="1168320"/>
                    <a:pt x="0" y="1046476"/>
                  </a:cubicBezTo>
                  <a:cubicBezTo>
                    <a:pt x="-5621" y="938152"/>
                    <a:pt x="4185" y="774414"/>
                    <a:pt x="0" y="619516"/>
                  </a:cubicBezTo>
                  <a:cubicBezTo>
                    <a:pt x="-4185" y="464618"/>
                    <a:pt x="26352" y="365078"/>
                    <a:pt x="0" y="209300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670E27-F898-4FA4-A00A-59CDB3EA213C}"/>
                </a:ext>
              </a:extLst>
            </p:cNvPr>
            <p:cNvSpPr txBox="1"/>
            <p:nvPr/>
          </p:nvSpPr>
          <p:spPr>
            <a:xfrm>
              <a:off x="747865" y="629519"/>
              <a:ext cx="1170342" cy="864261"/>
            </a:xfrm>
            <a:custGeom>
              <a:avLst/>
              <a:gdLst>
                <a:gd name="connsiteX0" fmla="*/ 0 w 1023037"/>
                <a:gd name="connsiteY0" fmla="*/ 0 h 738664"/>
                <a:gd name="connsiteX1" fmla="*/ 480827 w 1023037"/>
                <a:gd name="connsiteY1" fmla="*/ 0 h 738664"/>
                <a:gd name="connsiteX2" fmla="*/ 1023037 w 1023037"/>
                <a:gd name="connsiteY2" fmla="*/ 0 h 738664"/>
                <a:gd name="connsiteX3" fmla="*/ 1023037 w 1023037"/>
                <a:gd name="connsiteY3" fmla="*/ 376719 h 738664"/>
                <a:gd name="connsiteX4" fmla="*/ 1023037 w 1023037"/>
                <a:gd name="connsiteY4" fmla="*/ 738664 h 738664"/>
                <a:gd name="connsiteX5" fmla="*/ 491058 w 1023037"/>
                <a:gd name="connsiteY5" fmla="*/ 738664 h 738664"/>
                <a:gd name="connsiteX6" fmla="*/ 0 w 1023037"/>
                <a:gd name="connsiteY6" fmla="*/ 738664 h 738664"/>
                <a:gd name="connsiteX7" fmla="*/ 0 w 1023037"/>
                <a:gd name="connsiteY7" fmla="*/ 384105 h 738664"/>
                <a:gd name="connsiteX8" fmla="*/ 0 w 1023037"/>
                <a:gd name="connsiteY8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037" h="738664" fill="none" extrusionOk="0">
                  <a:moveTo>
                    <a:pt x="0" y="0"/>
                  </a:moveTo>
                  <a:cubicBezTo>
                    <a:pt x="177224" y="-29610"/>
                    <a:pt x="377459" y="30161"/>
                    <a:pt x="480827" y="0"/>
                  </a:cubicBezTo>
                  <a:cubicBezTo>
                    <a:pt x="584195" y="-30161"/>
                    <a:pt x="793409" y="32757"/>
                    <a:pt x="1023037" y="0"/>
                  </a:cubicBezTo>
                  <a:cubicBezTo>
                    <a:pt x="1066299" y="127675"/>
                    <a:pt x="1012175" y="262711"/>
                    <a:pt x="1023037" y="376719"/>
                  </a:cubicBezTo>
                  <a:cubicBezTo>
                    <a:pt x="1033899" y="490727"/>
                    <a:pt x="999217" y="600436"/>
                    <a:pt x="1023037" y="738664"/>
                  </a:cubicBezTo>
                  <a:cubicBezTo>
                    <a:pt x="777151" y="798133"/>
                    <a:pt x="621039" y="681682"/>
                    <a:pt x="491058" y="738664"/>
                  </a:cubicBezTo>
                  <a:cubicBezTo>
                    <a:pt x="361077" y="795646"/>
                    <a:pt x="126462" y="679779"/>
                    <a:pt x="0" y="738664"/>
                  </a:cubicBezTo>
                  <a:cubicBezTo>
                    <a:pt x="-2701" y="649995"/>
                    <a:pt x="28944" y="513849"/>
                    <a:pt x="0" y="384105"/>
                  </a:cubicBezTo>
                  <a:cubicBezTo>
                    <a:pt x="-28944" y="254361"/>
                    <a:pt x="6200" y="99748"/>
                    <a:pt x="0" y="0"/>
                  </a:cubicBezTo>
                  <a:close/>
                </a:path>
                <a:path w="1023037" h="738664" stroke="0" extrusionOk="0">
                  <a:moveTo>
                    <a:pt x="0" y="0"/>
                  </a:moveTo>
                  <a:cubicBezTo>
                    <a:pt x="164457" y="-44023"/>
                    <a:pt x="382033" y="17885"/>
                    <a:pt x="491058" y="0"/>
                  </a:cubicBezTo>
                  <a:cubicBezTo>
                    <a:pt x="600083" y="-17885"/>
                    <a:pt x="903240" y="62139"/>
                    <a:pt x="1023037" y="0"/>
                  </a:cubicBezTo>
                  <a:cubicBezTo>
                    <a:pt x="1062633" y="115250"/>
                    <a:pt x="1004959" y="202102"/>
                    <a:pt x="1023037" y="354559"/>
                  </a:cubicBezTo>
                  <a:cubicBezTo>
                    <a:pt x="1041115" y="507016"/>
                    <a:pt x="988854" y="575187"/>
                    <a:pt x="1023037" y="738664"/>
                  </a:cubicBezTo>
                  <a:cubicBezTo>
                    <a:pt x="890843" y="795811"/>
                    <a:pt x="674513" y="706441"/>
                    <a:pt x="491058" y="738664"/>
                  </a:cubicBezTo>
                  <a:cubicBezTo>
                    <a:pt x="307603" y="770887"/>
                    <a:pt x="180456" y="688820"/>
                    <a:pt x="0" y="738664"/>
                  </a:cubicBezTo>
                  <a:cubicBezTo>
                    <a:pt x="-6373" y="566895"/>
                    <a:pt x="11199" y="499866"/>
                    <a:pt x="0" y="369332"/>
                  </a:cubicBezTo>
                  <a:cubicBezTo>
                    <a:pt x="-11199" y="238798"/>
                    <a:pt x="23184" y="102793"/>
                    <a:pt x="0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Скільки </a:t>
              </a:r>
            </a:p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складів </a:t>
              </a:r>
            </a:p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слові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ABD4C9B6-8AE8-41D2-AAD2-7B86ECBE06D5}"/>
              </a:ext>
            </a:extLst>
          </p:cNvPr>
          <p:cNvGrpSpPr/>
          <p:nvPr/>
        </p:nvGrpSpPr>
        <p:grpSpPr>
          <a:xfrm>
            <a:off x="8551866" y="5651317"/>
            <a:ext cx="1364152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659C955D-F644-4F2B-A964-4D12AEDF6E5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560576"/>
                <a:gd name="connsiteY0" fmla="*/ 209300 h 1255776"/>
                <a:gd name="connsiteX1" fmla="*/ 209300 w 1560576"/>
                <a:gd name="connsiteY1" fmla="*/ 0 h 1255776"/>
                <a:gd name="connsiteX2" fmla="*/ 803128 w 1560576"/>
                <a:gd name="connsiteY2" fmla="*/ 0 h 1255776"/>
                <a:gd name="connsiteX3" fmla="*/ 1351276 w 1560576"/>
                <a:gd name="connsiteY3" fmla="*/ 0 h 1255776"/>
                <a:gd name="connsiteX4" fmla="*/ 1560576 w 1560576"/>
                <a:gd name="connsiteY4" fmla="*/ 209300 h 1255776"/>
                <a:gd name="connsiteX5" fmla="*/ 1560576 w 1560576"/>
                <a:gd name="connsiteY5" fmla="*/ 602773 h 1255776"/>
                <a:gd name="connsiteX6" fmla="*/ 1560576 w 1560576"/>
                <a:gd name="connsiteY6" fmla="*/ 1046476 h 1255776"/>
                <a:gd name="connsiteX7" fmla="*/ 1351276 w 1560576"/>
                <a:gd name="connsiteY7" fmla="*/ 1255776 h 1255776"/>
                <a:gd name="connsiteX8" fmla="*/ 757448 w 1560576"/>
                <a:gd name="connsiteY8" fmla="*/ 1255776 h 1255776"/>
                <a:gd name="connsiteX9" fmla="*/ 209300 w 1560576"/>
                <a:gd name="connsiteY9" fmla="*/ 1255776 h 1255776"/>
                <a:gd name="connsiteX10" fmla="*/ 0 w 1560576"/>
                <a:gd name="connsiteY10" fmla="*/ 1046476 h 1255776"/>
                <a:gd name="connsiteX11" fmla="*/ 0 w 1560576"/>
                <a:gd name="connsiteY11" fmla="*/ 653003 h 1255776"/>
                <a:gd name="connsiteX12" fmla="*/ 0 w 1560576"/>
                <a:gd name="connsiteY12" fmla="*/ 20930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0576" h="1255776" fill="none" extrusionOk="0">
                  <a:moveTo>
                    <a:pt x="0" y="209300"/>
                  </a:moveTo>
                  <a:cubicBezTo>
                    <a:pt x="2246" y="82308"/>
                    <a:pt x="83784" y="-11123"/>
                    <a:pt x="209300" y="0"/>
                  </a:cubicBezTo>
                  <a:cubicBezTo>
                    <a:pt x="459595" y="-59678"/>
                    <a:pt x="663917" y="1542"/>
                    <a:pt x="803128" y="0"/>
                  </a:cubicBezTo>
                  <a:cubicBezTo>
                    <a:pt x="942339" y="-1542"/>
                    <a:pt x="1194493" y="44609"/>
                    <a:pt x="1351276" y="0"/>
                  </a:cubicBezTo>
                  <a:cubicBezTo>
                    <a:pt x="1472746" y="-10940"/>
                    <a:pt x="1557774" y="86480"/>
                    <a:pt x="1560576" y="209300"/>
                  </a:cubicBezTo>
                  <a:cubicBezTo>
                    <a:pt x="1584992" y="304952"/>
                    <a:pt x="1532801" y="443808"/>
                    <a:pt x="1560576" y="602773"/>
                  </a:cubicBezTo>
                  <a:cubicBezTo>
                    <a:pt x="1588351" y="761738"/>
                    <a:pt x="1547085" y="956732"/>
                    <a:pt x="1560576" y="1046476"/>
                  </a:cubicBezTo>
                  <a:cubicBezTo>
                    <a:pt x="1532844" y="1164866"/>
                    <a:pt x="1482779" y="1259211"/>
                    <a:pt x="1351276" y="1255776"/>
                  </a:cubicBezTo>
                  <a:cubicBezTo>
                    <a:pt x="1116960" y="1280721"/>
                    <a:pt x="1046927" y="1207971"/>
                    <a:pt x="757448" y="1255776"/>
                  </a:cubicBezTo>
                  <a:cubicBezTo>
                    <a:pt x="467969" y="1303581"/>
                    <a:pt x="413374" y="1251890"/>
                    <a:pt x="209300" y="1255776"/>
                  </a:cubicBezTo>
                  <a:cubicBezTo>
                    <a:pt x="94409" y="1248510"/>
                    <a:pt x="-3592" y="1186778"/>
                    <a:pt x="0" y="1046476"/>
                  </a:cubicBezTo>
                  <a:cubicBezTo>
                    <a:pt x="-15552" y="866313"/>
                    <a:pt x="15698" y="749126"/>
                    <a:pt x="0" y="653003"/>
                  </a:cubicBezTo>
                  <a:cubicBezTo>
                    <a:pt x="-15698" y="556880"/>
                    <a:pt x="38756" y="375742"/>
                    <a:pt x="0" y="209300"/>
                  </a:cubicBezTo>
                  <a:close/>
                </a:path>
                <a:path w="1560576" h="1255776" stroke="0" extrusionOk="0">
                  <a:moveTo>
                    <a:pt x="0" y="209300"/>
                  </a:moveTo>
                  <a:cubicBezTo>
                    <a:pt x="4906" y="95044"/>
                    <a:pt x="100359" y="13859"/>
                    <a:pt x="209300" y="0"/>
                  </a:cubicBezTo>
                  <a:cubicBezTo>
                    <a:pt x="406765" y="-63347"/>
                    <a:pt x="583868" y="5941"/>
                    <a:pt x="803128" y="0"/>
                  </a:cubicBezTo>
                  <a:cubicBezTo>
                    <a:pt x="1022388" y="-5941"/>
                    <a:pt x="1212757" y="39411"/>
                    <a:pt x="1351276" y="0"/>
                  </a:cubicBezTo>
                  <a:cubicBezTo>
                    <a:pt x="1471859" y="-4242"/>
                    <a:pt x="1577178" y="81747"/>
                    <a:pt x="1560576" y="209300"/>
                  </a:cubicBezTo>
                  <a:cubicBezTo>
                    <a:pt x="1595012" y="336735"/>
                    <a:pt x="1545725" y="498159"/>
                    <a:pt x="1560576" y="619516"/>
                  </a:cubicBezTo>
                  <a:cubicBezTo>
                    <a:pt x="1575427" y="740873"/>
                    <a:pt x="1552294" y="853366"/>
                    <a:pt x="1560576" y="1046476"/>
                  </a:cubicBezTo>
                  <a:cubicBezTo>
                    <a:pt x="1530495" y="1155993"/>
                    <a:pt x="1459354" y="1252372"/>
                    <a:pt x="1351276" y="1255776"/>
                  </a:cubicBezTo>
                  <a:cubicBezTo>
                    <a:pt x="1166612" y="1270927"/>
                    <a:pt x="1026241" y="1246639"/>
                    <a:pt x="791708" y="1255776"/>
                  </a:cubicBezTo>
                  <a:cubicBezTo>
                    <a:pt x="557175" y="1264913"/>
                    <a:pt x="499339" y="1240080"/>
                    <a:pt x="209300" y="1255776"/>
                  </a:cubicBezTo>
                  <a:cubicBezTo>
                    <a:pt x="63345" y="1257578"/>
                    <a:pt x="2805" y="1168320"/>
                    <a:pt x="0" y="1046476"/>
                  </a:cubicBezTo>
                  <a:cubicBezTo>
                    <a:pt x="-5621" y="938152"/>
                    <a:pt x="4185" y="774414"/>
                    <a:pt x="0" y="619516"/>
                  </a:cubicBezTo>
                  <a:cubicBezTo>
                    <a:pt x="-4185" y="464618"/>
                    <a:pt x="26352" y="365078"/>
                    <a:pt x="0" y="2093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84C48-6E99-4203-B0D8-CE19760EB3B1}"/>
                </a:ext>
              </a:extLst>
            </p:cNvPr>
            <p:cNvSpPr txBox="1"/>
            <p:nvPr/>
          </p:nvSpPr>
          <p:spPr>
            <a:xfrm>
              <a:off x="705685" y="629519"/>
              <a:ext cx="1254699" cy="864261"/>
            </a:xfrm>
            <a:custGeom>
              <a:avLst/>
              <a:gdLst>
                <a:gd name="connsiteX0" fmla="*/ 0 w 1096775"/>
                <a:gd name="connsiteY0" fmla="*/ 0 h 738664"/>
                <a:gd name="connsiteX1" fmla="*/ 526452 w 1096775"/>
                <a:gd name="connsiteY1" fmla="*/ 0 h 738664"/>
                <a:gd name="connsiteX2" fmla="*/ 1096775 w 1096775"/>
                <a:gd name="connsiteY2" fmla="*/ 0 h 738664"/>
                <a:gd name="connsiteX3" fmla="*/ 1096775 w 1096775"/>
                <a:gd name="connsiteY3" fmla="*/ 354559 h 738664"/>
                <a:gd name="connsiteX4" fmla="*/ 1096775 w 1096775"/>
                <a:gd name="connsiteY4" fmla="*/ 738664 h 738664"/>
                <a:gd name="connsiteX5" fmla="*/ 526452 w 1096775"/>
                <a:gd name="connsiteY5" fmla="*/ 738664 h 738664"/>
                <a:gd name="connsiteX6" fmla="*/ 0 w 1096775"/>
                <a:gd name="connsiteY6" fmla="*/ 738664 h 738664"/>
                <a:gd name="connsiteX7" fmla="*/ 0 w 1096775"/>
                <a:gd name="connsiteY7" fmla="*/ 369332 h 738664"/>
                <a:gd name="connsiteX8" fmla="*/ 0 w 1096775"/>
                <a:gd name="connsiteY8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775" h="738664" extrusionOk="0">
                  <a:moveTo>
                    <a:pt x="0" y="0"/>
                  </a:moveTo>
                  <a:cubicBezTo>
                    <a:pt x="257694" y="-26820"/>
                    <a:pt x="314778" y="2625"/>
                    <a:pt x="526452" y="0"/>
                  </a:cubicBezTo>
                  <a:cubicBezTo>
                    <a:pt x="738126" y="-2625"/>
                    <a:pt x="955688" y="58099"/>
                    <a:pt x="1096775" y="0"/>
                  </a:cubicBezTo>
                  <a:cubicBezTo>
                    <a:pt x="1136371" y="115250"/>
                    <a:pt x="1078697" y="202102"/>
                    <a:pt x="1096775" y="354559"/>
                  </a:cubicBezTo>
                  <a:cubicBezTo>
                    <a:pt x="1114853" y="507016"/>
                    <a:pt x="1062592" y="575187"/>
                    <a:pt x="1096775" y="738664"/>
                  </a:cubicBezTo>
                  <a:cubicBezTo>
                    <a:pt x="970869" y="803066"/>
                    <a:pt x="758806" y="695371"/>
                    <a:pt x="526452" y="738664"/>
                  </a:cubicBezTo>
                  <a:cubicBezTo>
                    <a:pt x="294098" y="781957"/>
                    <a:pt x="150509" y="710646"/>
                    <a:pt x="0" y="738664"/>
                  </a:cubicBezTo>
                  <a:cubicBezTo>
                    <a:pt x="-6373" y="566895"/>
                    <a:pt x="11199" y="499866"/>
                    <a:pt x="0" y="369332"/>
                  </a:cubicBezTo>
                  <a:cubicBezTo>
                    <a:pt x="-11199" y="238798"/>
                    <a:pt x="23184" y="102793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Визнач </a:t>
              </a:r>
            </a:p>
            <a:p>
              <a:pPr algn="ctr"/>
              <a:r>
                <a:rPr lang="uk-UA" sz="140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1-й звук </a:t>
              </a:r>
            </a:p>
            <a:p>
              <a:pPr algn="ctr"/>
              <a:r>
                <a:rPr lang="uk-UA" sz="140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слові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E416E769-579A-43DA-9638-AA3A02047349}"/>
              </a:ext>
            </a:extLst>
          </p:cNvPr>
          <p:cNvGrpSpPr/>
          <p:nvPr/>
        </p:nvGrpSpPr>
        <p:grpSpPr>
          <a:xfrm>
            <a:off x="2254348" y="5651317"/>
            <a:ext cx="1451038" cy="1073283"/>
            <a:chOff x="457491" y="463296"/>
            <a:chExt cx="1659975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DF785C33-730A-4C8A-B96B-DA606C43B24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560576"/>
                <a:gd name="connsiteY0" fmla="*/ 209300 h 1255776"/>
                <a:gd name="connsiteX1" fmla="*/ 209300 w 1560576"/>
                <a:gd name="connsiteY1" fmla="*/ 0 h 1255776"/>
                <a:gd name="connsiteX2" fmla="*/ 1351276 w 1560576"/>
                <a:gd name="connsiteY2" fmla="*/ 0 h 1255776"/>
                <a:gd name="connsiteX3" fmla="*/ 1560576 w 1560576"/>
                <a:gd name="connsiteY3" fmla="*/ 209300 h 1255776"/>
                <a:gd name="connsiteX4" fmla="*/ 1560576 w 1560576"/>
                <a:gd name="connsiteY4" fmla="*/ 1046476 h 1255776"/>
                <a:gd name="connsiteX5" fmla="*/ 1351276 w 1560576"/>
                <a:gd name="connsiteY5" fmla="*/ 1255776 h 1255776"/>
                <a:gd name="connsiteX6" fmla="*/ 209300 w 1560576"/>
                <a:gd name="connsiteY6" fmla="*/ 1255776 h 1255776"/>
                <a:gd name="connsiteX7" fmla="*/ 0 w 1560576"/>
                <a:gd name="connsiteY7" fmla="*/ 1046476 h 1255776"/>
                <a:gd name="connsiteX8" fmla="*/ 0 w 1560576"/>
                <a:gd name="connsiteY8" fmla="*/ 20930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0576" h="1255776" fill="none" extrusionOk="0">
                  <a:moveTo>
                    <a:pt x="0" y="209300"/>
                  </a:moveTo>
                  <a:cubicBezTo>
                    <a:pt x="636" y="110926"/>
                    <a:pt x="103116" y="15790"/>
                    <a:pt x="209300" y="0"/>
                  </a:cubicBezTo>
                  <a:cubicBezTo>
                    <a:pt x="763999" y="24233"/>
                    <a:pt x="1022590" y="14024"/>
                    <a:pt x="1351276" y="0"/>
                  </a:cubicBezTo>
                  <a:cubicBezTo>
                    <a:pt x="1466460" y="-2814"/>
                    <a:pt x="1542396" y="88208"/>
                    <a:pt x="1560576" y="209300"/>
                  </a:cubicBezTo>
                  <a:cubicBezTo>
                    <a:pt x="1578777" y="551042"/>
                    <a:pt x="1543886" y="770989"/>
                    <a:pt x="1560576" y="1046476"/>
                  </a:cubicBezTo>
                  <a:cubicBezTo>
                    <a:pt x="1561739" y="1156169"/>
                    <a:pt x="1453825" y="1241154"/>
                    <a:pt x="1351276" y="1255776"/>
                  </a:cubicBezTo>
                  <a:cubicBezTo>
                    <a:pt x="811585" y="1255325"/>
                    <a:pt x="387988" y="1192444"/>
                    <a:pt x="209300" y="1255776"/>
                  </a:cubicBezTo>
                  <a:cubicBezTo>
                    <a:pt x="115090" y="1253359"/>
                    <a:pt x="-5045" y="1163067"/>
                    <a:pt x="0" y="1046476"/>
                  </a:cubicBezTo>
                  <a:cubicBezTo>
                    <a:pt x="26280" y="679202"/>
                    <a:pt x="28083" y="471185"/>
                    <a:pt x="0" y="209300"/>
                  </a:cubicBezTo>
                  <a:close/>
                </a:path>
                <a:path w="1560576" h="1255776" stroke="0" extrusionOk="0">
                  <a:moveTo>
                    <a:pt x="0" y="209300"/>
                  </a:moveTo>
                  <a:cubicBezTo>
                    <a:pt x="17723" y="98538"/>
                    <a:pt x="95883" y="4535"/>
                    <a:pt x="209300" y="0"/>
                  </a:cubicBezTo>
                  <a:cubicBezTo>
                    <a:pt x="425483" y="-66502"/>
                    <a:pt x="1178165" y="60081"/>
                    <a:pt x="1351276" y="0"/>
                  </a:cubicBezTo>
                  <a:cubicBezTo>
                    <a:pt x="1452062" y="-11285"/>
                    <a:pt x="1570478" y="73744"/>
                    <a:pt x="1560576" y="209300"/>
                  </a:cubicBezTo>
                  <a:cubicBezTo>
                    <a:pt x="1610292" y="338868"/>
                    <a:pt x="1595728" y="890874"/>
                    <a:pt x="1560576" y="1046476"/>
                  </a:cubicBezTo>
                  <a:cubicBezTo>
                    <a:pt x="1553716" y="1164554"/>
                    <a:pt x="1447504" y="1252607"/>
                    <a:pt x="1351276" y="1255776"/>
                  </a:cubicBezTo>
                  <a:cubicBezTo>
                    <a:pt x="1067860" y="1332918"/>
                    <a:pt x="439270" y="1356028"/>
                    <a:pt x="209300" y="1255776"/>
                  </a:cubicBezTo>
                  <a:cubicBezTo>
                    <a:pt x="81379" y="1253286"/>
                    <a:pt x="-18476" y="1153699"/>
                    <a:pt x="0" y="1046476"/>
                  </a:cubicBezTo>
                  <a:cubicBezTo>
                    <a:pt x="53963" y="778066"/>
                    <a:pt x="-53946" y="527444"/>
                    <a:pt x="0" y="2093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9F79B4-B6C3-4EF5-82E6-767CB207C5CD}"/>
                </a:ext>
              </a:extLst>
            </p:cNvPr>
            <p:cNvSpPr txBox="1"/>
            <p:nvPr/>
          </p:nvSpPr>
          <p:spPr>
            <a:xfrm>
              <a:off x="457491" y="638575"/>
              <a:ext cx="1659975" cy="86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Визнач </a:t>
              </a:r>
            </a:p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останній</a:t>
              </a:r>
            </a:p>
            <a:p>
              <a:pPr algn="ctr"/>
              <a:r>
                <a:rPr lang="uk-UA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 звук в слові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FE13D3F-BE50-466F-BFAC-B47E4A16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8" y="540119"/>
            <a:ext cx="2702056" cy="27020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D3D068-019C-47C7-BCBB-958A69D9F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" y="6434976"/>
            <a:ext cx="550502" cy="476377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3856911D-4363-43E3-8264-46D4A7C99E6F}"/>
              </a:ext>
            </a:extLst>
          </p:cNvPr>
          <p:cNvGrpSpPr/>
          <p:nvPr/>
        </p:nvGrpSpPr>
        <p:grpSpPr>
          <a:xfrm>
            <a:off x="2951129" y="190215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14DABE1-99D4-4CFF-B684-323DD0BEC47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A05BA1E-7843-47F6-B12B-1D8E21F83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176" y="349056"/>
              <a:ext cx="1586331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F9B6C2-76C9-457B-A634-81039D98C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2927" y="430955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9D6AB1B-4DEE-4945-8832-C4DE9CF0B06B}"/>
              </a:ext>
            </a:extLst>
          </p:cNvPr>
          <p:cNvGrpSpPr/>
          <p:nvPr/>
        </p:nvGrpSpPr>
        <p:grpSpPr>
          <a:xfrm>
            <a:off x="5456617" y="22865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26B660F-387C-481B-8B54-8D966BBC2F7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46112D2-74FE-4CB5-AF30-C4648ECC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1047" y="349056"/>
              <a:ext cx="1580588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A34726C-D6A5-4226-9D42-F40C0EED2599}"/>
              </a:ext>
            </a:extLst>
          </p:cNvPr>
          <p:cNvGrpSpPr/>
          <p:nvPr/>
        </p:nvGrpSpPr>
        <p:grpSpPr>
          <a:xfrm>
            <a:off x="7863663" y="70714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384FE5F5-DDFE-41B2-878B-93B9FA5328A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E97617F-9495-4321-AB66-289197F2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7505" y="604610"/>
              <a:ext cx="1101046" cy="114692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9BF1C-DDA2-4D8C-9E81-7E3BA2273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9087">
            <a:off x="7002454" y="81162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59F8645-ACC7-4D6D-BA61-466285758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24849">
            <a:off x="9273639" y="163488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8CF175BC-457A-4D9B-80BC-44B832181EC5}"/>
              </a:ext>
            </a:extLst>
          </p:cNvPr>
          <p:cNvGrpSpPr/>
          <p:nvPr/>
        </p:nvGrpSpPr>
        <p:grpSpPr>
          <a:xfrm>
            <a:off x="9800290" y="209260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3B0B1BB-2589-4478-9625-8195D8F544D4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706E062-BF66-4B6F-89B8-8F0B9035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5638" y="467915"/>
              <a:ext cx="1463209" cy="1463211"/>
            </a:xfrm>
            <a:prstGeom prst="rect">
              <a:avLst/>
            </a:prstGeom>
            <a:effectLst/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58755813-069C-4722-93E0-AE934DEFD40D}"/>
              </a:ext>
            </a:extLst>
          </p:cNvPr>
          <p:cNvGrpSpPr/>
          <p:nvPr/>
        </p:nvGrpSpPr>
        <p:grpSpPr>
          <a:xfrm>
            <a:off x="10342812" y="4236028"/>
            <a:ext cx="1795542" cy="1538209"/>
            <a:chOff x="2688609" y="200527"/>
            <a:chExt cx="2043453" cy="1883391"/>
          </a:xfrm>
          <a:effectLst>
            <a:glow rad="88900">
              <a:schemeClr val="bg1"/>
            </a:glow>
          </a:effectLst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AFD5EA6-99E5-4837-8D89-3394EBA3C13B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22D869B-9C8D-4C9F-BD49-1DC01C2D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5731" y="349056"/>
              <a:ext cx="1586331" cy="158633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FE5900-72FD-4C41-9571-3D3FF8730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98265">
            <a:off x="10835895" y="3404924"/>
            <a:ext cx="99754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A845774-D239-4EA3-9C5A-88C86AA9E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031302">
            <a:off x="9418658" y="431540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B93C13E0-3600-4939-8A10-8CB4EE510B3A}"/>
              </a:ext>
            </a:extLst>
          </p:cNvPr>
          <p:cNvGrpSpPr/>
          <p:nvPr/>
        </p:nvGrpSpPr>
        <p:grpSpPr>
          <a:xfrm>
            <a:off x="8016555" y="313096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5E07BB7-A60D-4421-A407-63DF830AF13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D74B5459-F94F-4EB3-AD18-C7413B48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1548" y="305595"/>
              <a:ext cx="1719535" cy="171953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1A691DD-6B80-40CC-AAD2-4B2ABBDE1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99850">
            <a:off x="7443456" y="268759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245F8D60-0F22-425E-A15A-581AD101F39C}"/>
              </a:ext>
            </a:extLst>
          </p:cNvPr>
          <p:cNvGrpSpPr/>
          <p:nvPr/>
        </p:nvGrpSpPr>
        <p:grpSpPr>
          <a:xfrm>
            <a:off x="5845211" y="1970919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75ECEF43-791D-4047-B906-80B1CF18188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A1D4B9C-5711-42AC-9047-EA930112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94559" y="436414"/>
              <a:ext cx="1253068" cy="1348126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122A07E-B651-45B8-88CD-3F72525C8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50582">
            <a:off x="5008742" y="2094473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F0A5D435-8535-4D2C-BC66-15B826B98D90}"/>
              </a:ext>
            </a:extLst>
          </p:cNvPr>
          <p:cNvGrpSpPr/>
          <p:nvPr/>
        </p:nvGrpSpPr>
        <p:grpSpPr>
          <a:xfrm>
            <a:off x="3380707" y="1907047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9048A3FF-1F02-4132-9848-5C947A55E7F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EA6E9031-CE36-4011-A820-E3C9193D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2084" y="349056"/>
              <a:ext cx="1558514" cy="1586331"/>
            </a:xfrm>
            <a:prstGeom prst="rect">
              <a:avLst/>
            </a:prstGeom>
            <a:effectLst/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3C623BF-48AD-4CE9-9733-85785BC6C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90553">
            <a:off x="2640398" y="2845481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id="{395640B3-B9B7-49A5-B7ED-348542EC5239}"/>
              </a:ext>
            </a:extLst>
          </p:cNvPr>
          <p:cNvGrpSpPr/>
          <p:nvPr/>
        </p:nvGrpSpPr>
        <p:grpSpPr>
          <a:xfrm>
            <a:off x="1547317" y="3553553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72BF7464-A5A4-44A8-8DE5-A3C6E4D1C37D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26C4C8C-2392-4D20-97F0-FA579CB48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070" y="408198"/>
              <a:ext cx="1364533" cy="1468047"/>
            </a:xfrm>
            <a:prstGeom prst="rect">
              <a:avLst/>
            </a:prstGeom>
            <a:effectLst/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F0DEDEC-4074-473F-9587-82D428CC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72453">
            <a:off x="3206144" y="425068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A642826-43DF-4F0B-AE18-081109DDA86C}"/>
              </a:ext>
            </a:extLst>
          </p:cNvPr>
          <p:cNvGrpSpPr/>
          <p:nvPr/>
        </p:nvGrpSpPr>
        <p:grpSpPr>
          <a:xfrm>
            <a:off x="4144849" y="358438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D2E9A714-7826-42D7-958A-9D2CAFA736D6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869743"/>
                <a:gd name="connsiteY0" fmla="*/ 941696 h 1883391"/>
                <a:gd name="connsiteX1" fmla="*/ 934872 w 1869743"/>
                <a:gd name="connsiteY1" fmla="*/ 0 h 1883391"/>
                <a:gd name="connsiteX2" fmla="*/ 1869744 w 1869743"/>
                <a:gd name="connsiteY2" fmla="*/ 941696 h 1883391"/>
                <a:gd name="connsiteX3" fmla="*/ 934872 w 1869743"/>
                <a:gd name="connsiteY3" fmla="*/ 1883392 h 1883391"/>
                <a:gd name="connsiteX4" fmla="*/ 0 w 1869743"/>
                <a:gd name="connsiteY4" fmla="*/ 941696 h 18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3" h="1883391" fill="none" extrusionOk="0">
                  <a:moveTo>
                    <a:pt x="0" y="941696"/>
                  </a:moveTo>
                  <a:cubicBezTo>
                    <a:pt x="56206" y="368191"/>
                    <a:pt x="515030" y="6366"/>
                    <a:pt x="934872" y="0"/>
                  </a:cubicBezTo>
                  <a:cubicBezTo>
                    <a:pt x="1468641" y="29833"/>
                    <a:pt x="1777491" y="419630"/>
                    <a:pt x="1869744" y="941696"/>
                  </a:cubicBezTo>
                  <a:cubicBezTo>
                    <a:pt x="1908694" y="1467428"/>
                    <a:pt x="1362746" y="1843030"/>
                    <a:pt x="934872" y="1883392"/>
                  </a:cubicBezTo>
                  <a:cubicBezTo>
                    <a:pt x="372088" y="1897258"/>
                    <a:pt x="34312" y="1415266"/>
                    <a:pt x="0" y="941696"/>
                  </a:cubicBezTo>
                  <a:close/>
                </a:path>
                <a:path w="1869743" h="1883391" stroke="0" extrusionOk="0">
                  <a:moveTo>
                    <a:pt x="0" y="941696"/>
                  </a:moveTo>
                  <a:cubicBezTo>
                    <a:pt x="-40351" y="492406"/>
                    <a:pt x="377024" y="-17150"/>
                    <a:pt x="934872" y="0"/>
                  </a:cubicBezTo>
                  <a:cubicBezTo>
                    <a:pt x="1471112" y="-2941"/>
                    <a:pt x="1857972" y="443053"/>
                    <a:pt x="1869744" y="941696"/>
                  </a:cubicBezTo>
                  <a:cubicBezTo>
                    <a:pt x="1855015" y="1466703"/>
                    <a:pt x="1429755" y="1908736"/>
                    <a:pt x="934872" y="1883392"/>
                  </a:cubicBezTo>
                  <a:cubicBezTo>
                    <a:pt x="494962" y="1833946"/>
                    <a:pt x="-16779" y="1465629"/>
                    <a:pt x="0" y="941696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2AF6D14-0532-4C07-ABFA-F652AC87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6832" y="401249"/>
              <a:ext cx="1273296" cy="137117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8EC803C-84FB-4BF0-993C-4734E302FA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23" y="-1868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58C4ED-7BBE-48F9-A706-D7EC7B45C5C7}"/>
</file>

<file path=customXml/itemProps2.xml><?xml version="1.0" encoding="utf-8"?>
<ds:datastoreItem xmlns:ds="http://schemas.openxmlformats.org/officeDocument/2006/customXml" ds:itemID="{1F6EC5D5-FAE2-49D1-9E90-5EDFC6A1169D}"/>
</file>

<file path=customXml/itemProps3.xml><?xml version="1.0" encoding="utf-8"?>
<ds:datastoreItem xmlns:ds="http://schemas.openxmlformats.org/officeDocument/2006/customXml" ds:itemID="{7DCD382A-3909-4EBE-8E27-578A78DAA669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21</cp:revision>
  <dcterms:created xsi:type="dcterms:W3CDTF">2025-12-07T19:28:03Z</dcterms:created>
  <dcterms:modified xsi:type="dcterms:W3CDTF">2025-12-09T12:15:07Z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