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DA187-690D-431B-A072-CCE220D03433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2CBC8-968A-4F83-82EA-ED7D02FBA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8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B03C0-CFD5-491C-BD13-FEED8A2BCEF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7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8A2F8-C291-9C7F-E0D6-DE6127E5B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AF9F02-66C0-C63D-55C9-899ABEA97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BB8934-004C-EB1F-2687-35323B25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F435FA-E098-1D26-0622-8B1D1037E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4427D2-789B-5020-88E9-2CD9FA77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9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F92B9-B5E7-1E3C-149A-B4D6C3F0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812062-6B6A-64CF-0123-66BA469A8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E16FC2-01A8-92BE-2C5E-9DB390EC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F1CE82-30F7-67A6-600E-58FD9FA41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2B6B0-FCEA-14C4-3525-B00BE057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FD41E1-D689-E42B-B1B5-B81B249DA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BC89DB-FA12-E988-B8A7-F6AA80685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48303-89A7-6675-E2E3-F817DC41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BD2B51-0C79-797C-E6F6-9B868327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7325D-4F86-E8B3-29DE-63C1E21E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99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2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8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83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5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0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6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2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51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B5BAA-FF49-64C5-89E5-340DEBF65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CD96EE-8E0B-D66F-2581-E81EB0DF4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DE65AB-C18C-369E-A4CC-A1107DB6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546352-3DA2-831B-421F-AAAC9C56E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A61283-C39D-F295-AF66-3AC6A49D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51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51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4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BE3D4-19DB-E3BF-D514-33AA3EE0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331461-B1A2-0C7E-E0FD-068D773C1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EA1EC-D6C6-094F-7D13-CA07B267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D9A1A7-4A9A-8B99-359F-D953F19E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B19A9E-AE3E-771A-496B-DC30ACF3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50E1D-4364-9851-074B-87909E79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DA6C0-3C7C-9419-BFDF-A868D272B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D923F-11D9-A709-2E65-5F4CCB941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660E4-C29D-DDDC-4499-5978784F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48D37-DD04-2FCA-CF47-50A720A3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D0854-150C-2762-F845-7C2E9C76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3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59B27-C3A4-B904-1514-7DC644D5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E5CF57-605D-337F-7BEA-B7325F806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86B8AA-A351-39C1-F459-6206E0464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D2E88A-757B-29A0-187C-8669C47BF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B1F5AB-6FA0-7239-0A7F-C52761175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B7AB42-524D-1CE9-47D2-75547362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C3F0A9-6ED1-8152-9E83-8DEE2BD8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7D90D2-E4E1-FF5C-50EA-6E43B6E3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1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E0335-CEE9-1C7D-C5C1-035EED9D2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62814-652F-1A63-E8A5-083C99CA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874188-BA64-E674-9F3D-D372EF046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3928C3-6C7A-B97F-AA9A-8505E1A2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2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A4E4AB-4AAE-4686-5F5C-CD209DF5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A28C95-DC84-A6E1-AEC9-E9019C0C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1CF348-7BC1-6060-07C4-7F6903AA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5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273AF-4D9D-1C1D-5519-1F80E777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CC1D05-8312-C6B4-0B48-2FD9E879D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DA873-4A54-2939-E929-F8278ADE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163DC4-AFCD-5647-0C0D-01F34087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5516FE-ABB6-2602-CA6E-6A024C833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CDFAE5-B960-A2D5-8DC3-D15AC258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74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4D667-D5BF-424D-97E8-EC6921939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3C0CC-8D75-B359-1E3F-76DF3CB33B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BD955B-CE84-7687-0F99-03DFF4B32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B35689-EE2E-D0DA-BF00-3022E8DF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97AA-5228-46BA-A208-337865A64F3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7F4240-361A-497E-320D-3FD7558A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15EA14-909A-4D39-4B86-74685DE2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1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730B26-19D1-BAE0-4E64-EF06BC09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677E8C-F138-50AD-E7C5-61FA6DD01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3A123-A6B7-35BA-7229-83866C33A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97AA-5228-46BA-A208-337865A64F3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04369E-8080-D093-6AAA-A1C046D56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E6191-2C0D-E908-F2F2-E8157143F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5BFAA-6155-4B91-869D-1BB8603B4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7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4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CA77-1750-4325-8101-A8B51419E5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4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4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28CF-4F62-425D-A288-78634FEBE9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8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2D46E1-F3CA-0C37-F024-ED94E0290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52" y="-23172"/>
            <a:ext cx="12381230" cy="707498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999656" y="404665"/>
            <a:ext cx="6378982" cy="19168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7E97A51A-54AC-9D43-8BD9-CD0FA8A9A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3869702" y="716512"/>
            <a:ext cx="421786" cy="569798"/>
          </a:xfrm>
          <a:prstGeom prst="rect">
            <a:avLst/>
          </a:prstGeom>
        </p:spPr>
      </p:pic>
      <p:pic>
        <p:nvPicPr>
          <p:cNvPr id="110" name="Объект 4">
            <a:extLst>
              <a:ext uri="{FF2B5EF4-FFF2-40B4-BE49-F238E27FC236}">
                <a16:creationId xmlns:a16="http://schemas.microsoft.com/office/drawing/2014/main" id="{41908193-5ABF-F449-9915-AE66EBB6A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3290288" y="753971"/>
            <a:ext cx="371737" cy="50995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E309630D-C9E1-2442-9783-2C20D82CB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3913602" y="1534656"/>
            <a:ext cx="421786" cy="569798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7609647C-03E0-E744-A78B-0B5DB959A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5100504" y="1498930"/>
            <a:ext cx="421786" cy="569798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A8A1D751-18EB-6542-8DD4-28B306B0D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6843890" y="1507192"/>
            <a:ext cx="421786" cy="569798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F2710134-CF32-9E41-BCC7-C8AC3BD74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6272522" y="1515971"/>
            <a:ext cx="421786" cy="569798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488FE203-847E-1943-990B-82FDBAE43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8055006" y="1531350"/>
            <a:ext cx="421786" cy="569798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016E6547-2BCD-CD4E-90B8-DEA4595B9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7456335" y="642930"/>
            <a:ext cx="421786" cy="569798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0806E7B6-B236-8544-8C4B-CFA7D4350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5672323" y="683048"/>
            <a:ext cx="421786" cy="569798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F1ED4D11-B0E0-AE4F-926E-686DDE50F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5075784" y="673401"/>
            <a:ext cx="421786" cy="569798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68DB2F1E-6762-2545-A467-F28AB6AA8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2988"/>
          <a:stretch/>
        </p:blipFill>
        <p:spPr>
          <a:xfrm>
            <a:off x="8672947" y="1515971"/>
            <a:ext cx="421786" cy="569798"/>
          </a:xfrm>
          <a:prstGeom prst="rect">
            <a:avLst/>
          </a:prstGeom>
        </p:spPr>
      </p:pic>
      <p:pic>
        <p:nvPicPr>
          <p:cNvPr id="128" name="Объект 4">
            <a:extLst>
              <a:ext uri="{FF2B5EF4-FFF2-40B4-BE49-F238E27FC236}">
                <a16:creationId xmlns:a16="http://schemas.microsoft.com/office/drawing/2014/main" id="{9317A6A6-4A39-5B4E-9FDA-5708F6FB1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3299976" y="1595374"/>
            <a:ext cx="371737" cy="509952"/>
          </a:xfrm>
          <a:prstGeom prst="rect">
            <a:avLst/>
          </a:prstGeom>
        </p:spPr>
      </p:pic>
      <p:pic>
        <p:nvPicPr>
          <p:cNvPr id="129" name="Объект 4">
            <a:extLst>
              <a:ext uri="{FF2B5EF4-FFF2-40B4-BE49-F238E27FC236}">
                <a16:creationId xmlns:a16="http://schemas.microsoft.com/office/drawing/2014/main" id="{8E406F78-DF25-BC44-92F7-F0391772E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5732564" y="1567474"/>
            <a:ext cx="377407" cy="517729"/>
          </a:xfrm>
          <a:prstGeom prst="rect">
            <a:avLst/>
          </a:prstGeom>
        </p:spPr>
      </p:pic>
      <p:pic>
        <p:nvPicPr>
          <p:cNvPr id="130" name="Объект 4">
            <a:extLst>
              <a:ext uri="{FF2B5EF4-FFF2-40B4-BE49-F238E27FC236}">
                <a16:creationId xmlns:a16="http://schemas.microsoft.com/office/drawing/2014/main" id="{13EC2FD6-A24F-A942-9EDF-23F0E6D42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4518852" y="1567474"/>
            <a:ext cx="371737" cy="509952"/>
          </a:xfrm>
          <a:prstGeom prst="rect">
            <a:avLst/>
          </a:prstGeom>
        </p:spPr>
      </p:pic>
      <p:pic>
        <p:nvPicPr>
          <p:cNvPr id="131" name="Объект 4">
            <a:extLst>
              <a:ext uri="{FF2B5EF4-FFF2-40B4-BE49-F238E27FC236}">
                <a16:creationId xmlns:a16="http://schemas.microsoft.com/office/drawing/2014/main" id="{95E4AB22-ABB4-DE43-ACB4-BD61B7C3F7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7497624" y="1539514"/>
            <a:ext cx="371737" cy="509952"/>
          </a:xfrm>
          <a:prstGeom prst="rect">
            <a:avLst/>
          </a:prstGeom>
        </p:spPr>
      </p:pic>
      <p:pic>
        <p:nvPicPr>
          <p:cNvPr id="132" name="Объект 4">
            <a:extLst>
              <a:ext uri="{FF2B5EF4-FFF2-40B4-BE49-F238E27FC236}">
                <a16:creationId xmlns:a16="http://schemas.microsoft.com/office/drawing/2014/main" id="{8A221C22-51D5-6640-A193-6DC4A0DBC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4514512" y="743628"/>
            <a:ext cx="371737" cy="509952"/>
          </a:xfrm>
          <a:prstGeom prst="rect">
            <a:avLst/>
          </a:prstGeom>
        </p:spPr>
      </p:pic>
      <p:pic>
        <p:nvPicPr>
          <p:cNvPr id="133" name="Объект 4">
            <a:extLst>
              <a:ext uri="{FF2B5EF4-FFF2-40B4-BE49-F238E27FC236}">
                <a16:creationId xmlns:a16="http://schemas.microsoft.com/office/drawing/2014/main" id="{85979650-3DEC-9D44-A0C7-E582E1984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6307189" y="730653"/>
            <a:ext cx="371737" cy="509952"/>
          </a:xfrm>
          <a:prstGeom prst="rect">
            <a:avLst/>
          </a:prstGeom>
        </p:spPr>
      </p:pic>
      <p:pic>
        <p:nvPicPr>
          <p:cNvPr id="134" name="Объект 4">
            <a:extLst>
              <a:ext uri="{FF2B5EF4-FFF2-40B4-BE49-F238E27FC236}">
                <a16:creationId xmlns:a16="http://schemas.microsoft.com/office/drawing/2014/main" id="{4F34FC5E-071B-1F48-86DC-A279DA63D8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6886488" y="716512"/>
            <a:ext cx="371737" cy="509952"/>
          </a:xfrm>
          <a:prstGeom prst="rect">
            <a:avLst/>
          </a:prstGeom>
        </p:spPr>
      </p:pic>
      <p:pic>
        <p:nvPicPr>
          <p:cNvPr id="135" name="Объект 4">
            <a:extLst>
              <a:ext uri="{FF2B5EF4-FFF2-40B4-BE49-F238E27FC236}">
                <a16:creationId xmlns:a16="http://schemas.microsoft.com/office/drawing/2014/main" id="{A02424E7-73F5-C64E-B9A1-05BEB852D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8070193" y="664083"/>
            <a:ext cx="371737" cy="509952"/>
          </a:xfrm>
          <a:prstGeom prst="rect">
            <a:avLst/>
          </a:prstGeom>
        </p:spPr>
      </p:pic>
      <p:pic>
        <p:nvPicPr>
          <p:cNvPr id="136" name="Объект 4">
            <a:extLst>
              <a:ext uri="{FF2B5EF4-FFF2-40B4-BE49-F238E27FC236}">
                <a16:creationId xmlns:a16="http://schemas.microsoft.com/office/drawing/2014/main" id="{37C826BB-D950-CD44-A08E-CA1EB74F2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13552"/>
          <a:stretch/>
        </p:blipFill>
        <p:spPr>
          <a:xfrm flipH="1">
            <a:off x="8672705" y="685904"/>
            <a:ext cx="371737" cy="509952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3879969" y="1461751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12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283218" y="1454506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491683" y="1464305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13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098783" y="1466859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14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699956" y="1454507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277797" y="1460224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16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861404" y="1448072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17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467720" y="1460466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18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8070247" y="1460225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19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8672705" y="1454507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297454" y="627963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899431" y="627964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495478" y="634474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111248" y="628632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698585" y="627964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277797" y="627964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866592" y="627964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473227" y="613888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077296" y="598223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8672148" y="598223"/>
            <a:ext cx="496805" cy="65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93" y="3071117"/>
            <a:ext cx="9144000" cy="942392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93" y="4573719"/>
            <a:ext cx="9144000" cy="94239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1"/>
          <p:cNvSpPr/>
          <p:nvPr/>
        </p:nvSpPr>
        <p:spPr>
          <a:xfrm>
            <a:off x="1722251" y="3080450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white"/>
                </a:solidFill>
                <a:latin typeface="Calibri" panose="020F0502020204030204"/>
              </a:rPr>
              <a:t>ЛА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2"/>
          <p:cNvSpPr/>
          <p:nvPr/>
        </p:nvSpPr>
        <p:spPr>
          <a:xfrm>
            <a:off x="2477101" y="4604069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3"/>
          <p:cNvSpPr/>
          <p:nvPr/>
        </p:nvSpPr>
        <p:spPr>
          <a:xfrm>
            <a:off x="3272762" y="3080450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white"/>
                </a:solidFill>
                <a:latin typeface="Calibri" panose="020F0502020204030204"/>
              </a:rPr>
              <a:t>ЛО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4"/>
          <p:cNvSpPr/>
          <p:nvPr/>
        </p:nvSpPr>
        <p:spPr>
          <a:xfrm>
            <a:off x="4034804" y="3080450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white"/>
                </a:solidFill>
                <a:latin typeface="Calibri" panose="020F0502020204030204"/>
              </a:rPr>
              <a:t>ЛУ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5"/>
          <p:cNvSpPr/>
          <p:nvPr/>
        </p:nvSpPr>
        <p:spPr>
          <a:xfrm>
            <a:off x="4804867" y="3071117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</a:t>
            </a:r>
          </a:p>
        </p:txBody>
      </p:sp>
      <p:sp>
        <p:nvSpPr>
          <p:cNvPr id="16" name="6"/>
          <p:cNvSpPr/>
          <p:nvPr/>
        </p:nvSpPr>
        <p:spPr>
          <a:xfrm>
            <a:off x="5574930" y="3071117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white"/>
                </a:solidFill>
                <a:latin typeface="Calibri" panose="020F0502020204030204"/>
              </a:rPr>
              <a:t>ЛА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7"/>
          <p:cNvSpPr/>
          <p:nvPr/>
        </p:nvSpPr>
        <p:spPr>
          <a:xfrm>
            <a:off x="6341024" y="3080450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ЛИ</a:t>
            </a:r>
          </a:p>
        </p:txBody>
      </p:sp>
      <p:sp>
        <p:nvSpPr>
          <p:cNvPr id="18" name="8"/>
          <p:cNvSpPr/>
          <p:nvPr/>
        </p:nvSpPr>
        <p:spPr>
          <a:xfrm>
            <a:off x="7111087" y="3080450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ЛО</a:t>
            </a:r>
          </a:p>
        </p:txBody>
      </p:sp>
      <p:sp>
        <p:nvSpPr>
          <p:cNvPr id="19" name="9"/>
          <p:cNvSpPr/>
          <p:nvPr/>
        </p:nvSpPr>
        <p:spPr>
          <a:xfrm>
            <a:off x="7877181" y="3080450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ЛУ</a:t>
            </a:r>
          </a:p>
        </p:txBody>
      </p:sp>
      <p:sp>
        <p:nvSpPr>
          <p:cNvPr id="83" name="9">
            <a:extLst>
              <a:ext uri="{FF2B5EF4-FFF2-40B4-BE49-F238E27FC236}">
                <a16:creationId xmlns:a16="http://schemas.microsoft.com/office/drawing/2014/main" id="{B105E229-D4B7-0342-B3B5-1204790B9047}"/>
              </a:ext>
            </a:extLst>
          </p:cNvPr>
          <p:cNvSpPr/>
          <p:nvPr/>
        </p:nvSpPr>
        <p:spPr>
          <a:xfrm>
            <a:off x="1716527" y="4604069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2">
            <a:extLst>
              <a:ext uri="{FF2B5EF4-FFF2-40B4-BE49-F238E27FC236}">
                <a16:creationId xmlns:a16="http://schemas.microsoft.com/office/drawing/2014/main" id="{904F50F7-CCCD-BC4A-9BC2-55308CC76A2D}"/>
              </a:ext>
            </a:extLst>
          </p:cNvPr>
          <p:cNvSpPr/>
          <p:nvPr/>
        </p:nvSpPr>
        <p:spPr>
          <a:xfrm>
            <a:off x="2495694" y="3080450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>
                <a:solidFill>
                  <a:prstClr val="white"/>
                </a:solidFill>
                <a:latin typeface="Calibri" panose="020F0502020204030204"/>
              </a:rPr>
              <a:t>ЛИ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5">
            <a:extLst>
              <a:ext uri="{FF2B5EF4-FFF2-40B4-BE49-F238E27FC236}">
                <a16:creationId xmlns:a16="http://schemas.microsoft.com/office/drawing/2014/main" id="{A3818496-1DBC-7A4C-8C08-DCB7DFC0576F}"/>
              </a:ext>
            </a:extLst>
          </p:cNvPr>
          <p:cNvSpPr/>
          <p:nvPr/>
        </p:nvSpPr>
        <p:spPr>
          <a:xfrm>
            <a:off x="3251579" y="4604069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ЛО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7">
            <a:extLst>
              <a:ext uri="{FF2B5EF4-FFF2-40B4-BE49-F238E27FC236}">
                <a16:creationId xmlns:a16="http://schemas.microsoft.com/office/drawing/2014/main" id="{47409406-7E84-DE49-86DA-1977F8E1A50C}"/>
              </a:ext>
            </a:extLst>
          </p:cNvPr>
          <p:cNvSpPr/>
          <p:nvPr/>
        </p:nvSpPr>
        <p:spPr>
          <a:xfrm>
            <a:off x="4022236" y="4604069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ЛУ</a:t>
            </a:r>
          </a:p>
        </p:txBody>
      </p:sp>
      <p:sp>
        <p:nvSpPr>
          <p:cNvPr id="93" name="6">
            <a:extLst>
              <a:ext uri="{FF2B5EF4-FFF2-40B4-BE49-F238E27FC236}">
                <a16:creationId xmlns:a16="http://schemas.microsoft.com/office/drawing/2014/main" id="{5A3379C0-9F79-F743-BC58-37D96194D08F}"/>
              </a:ext>
            </a:extLst>
          </p:cNvPr>
          <p:cNvSpPr/>
          <p:nvPr/>
        </p:nvSpPr>
        <p:spPr>
          <a:xfrm>
            <a:off x="4790281" y="4607540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</a:t>
            </a:r>
          </a:p>
        </p:txBody>
      </p:sp>
      <p:sp>
        <p:nvSpPr>
          <p:cNvPr id="94" name="3">
            <a:extLst>
              <a:ext uri="{FF2B5EF4-FFF2-40B4-BE49-F238E27FC236}">
                <a16:creationId xmlns:a16="http://schemas.microsoft.com/office/drawing/2014/main" id="{F2A3B658-E64D-B94B-834E-C7CDF18CAA08}"/>
              </a:ext>
            </a:extLst>
          </p:cNvPr>
          <p:cNvSpPr/>
          <p:nvPr/>
        </p:nvSpPr>
        <p:spPr>
          <a:xfrm>
            <a:off x="5561804" y="4606791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ЛА</a:t>
            </a:r>
          </a:p>
        </p:txBody>
      </p:sp>
      <p:sp>
        <p:nvSpPr>
          <p:cNvPr id="95" name="4">
            <a:extLst>
              <a:ext uri="{FF2B5EF4-FFF2-40B4-BE49-F238E27FC236}">
                <a16:creationId xmlns:a16="http://schemas.microsoft.com/office/drawing/2014/main" id="{B8EBEC95-EE9B-BA44-B535-87DBD7E39526}"/>
              </a:ext>
            </a:extLst>
          </p:cNvPr>
          <p:cNvSpPr/>
          <p:nvPr/>
        </p:nvSpPr>
        <p:spPr>
          <a:xfrm>
            <a:off x="6335920" y="4608260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ЛИ</a:t>
            </a:r>
          </a:p>
        </p:txBody>
      </p:sp>
      <p:sp>
        <p:nvSpPr>
          <p:cNvPr id="97" name="1">
            <a:extLst>
              <a:ext uri="{FF2B5EF4-FFF2-40B4-BE49-F238E27FC236}">
                <a16:creationId xmlns:a16="http://schemas.microsoft.com/office/drawing/2014/main" id="{64BE6665-8AD0-C341-B710-027C4CAE26E7}"/>
              </a:ext>
            </a:extLst>
          </p:cNvPr>
          <p:cNvSpPr/>
          <p:nvPr/>
        </p:nvSpPr>
        <p:spPr>
          <a:xfrm>
            <a:off x="7107684" y="4608159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ЛО</a:t>
            </a:r>
          </a:p>
        </p:txBody>
      </p:sp>
      <p:sp>
        <p:nvSpPr>
          <p:cNvPr id="98" name="5">
            <a:extLst>
              <a:ext uri="{FF2B5EF4-FFF2-40B4-BE49-F238E27FC236}">
                <a16:creationId xmlns:a16="http://schemas.microsoft.com/office/drawing/2014/main" id="{58087277-E567-F44E-8E5C-F56EC2447BFF}"/>
              </a:ext>
            </a:extLst>
          </p:cNvPr>
          <p:cNvSpPr/>
          <p:nvPr/>
        </p:nvSpPr>
        <p:spPr>
          <a:xfrm>
            <a:off x="7875281" y="4602367"/>
            <a:ext cx="709077" cy="867746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0" name="Объект 4">
            <a:extLst>
              <a:ext uri="{FF2B5EF4-FFF2-40B4-BE49-F238E27FC236}">
                <a16:creationId xmlns:a16="http://schemas.microsoft.com/office/drawing/2014/main" id="{A258DB97-2111-774D-AF2F-4049D3B13B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7352" y="2526571"/>
            <a:ext cx="1590721" cy="15907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596E9CBC-BBEF-2149-B30C-1709AD86E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01" b="93848" l="9961" r="89844">
                        <a14:foregroundMark x1="49219" y1="8398" x2="49219" y2="8398"/>
                        <a14:foregroundMark x1="36328" y1="93848" x2="36328" y2="93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9" r="8099"/>
          <a:stretch/>
        </p:blipFill>
        <p:spPr>
          <a:xfrm>
            <a:off x="210648" y="4293938"/>
            <a:ext cx="1091267" cy="130220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35CED5-A17C-60D4-1B56-C9236A8A0F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52" y="213401"/>
            <a:ext cx="911125" cy="9111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5BA2CE-7ABD-0E6F-3693-0CE41C8180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3" y="-372218"/>
            <a:ext cx="3055934" cy="31502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3766F6-343C-7A8E-A4A6-777346AC72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429" y="3788429"/>
            <a:ext cx="2985571" cy="29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69714 0.00301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5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69714 0.00301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5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65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35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83" grpId="0" animBg="1"/>
      <p:bldP spid="85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7" grpId="0" animBg="1"/>
      <p:bldP spid="9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841650C-4EEE-4FEF-9486-74BA573329AA}"/>
</file>

<file path=customXml/itemProps2.xml><?xml version="1.0" encoding="utf-8"?>
<ds:datastoreItem xmlns:ds="http://schemas.openxmlformats.org/officeDocument/2006/customXml" ds:itemID="{131475D1-14EB-4396-9052-899DFB8C5C2A}"/>
</file>

<file path=customXml/itemProps3.xml><?xml version="1.0" encoding="utf-8"?>
<ds:datastoreItem xmlns:ds="http://schemas.openxmlformats.org/officeDocument/2006/customXml" ds:itemID="{F5D7DAAD-3132-47F6-BE81-8447F42999AE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39</Words>
  <Application>Microsoft Office PowerPoint</Application>
  <PresentationFormat>Широкоэкранный</PresentationFormat>
  <Paragraphs>39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Тема Office</vt:lpstr>
      <vt:lpstr>13_Тема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2025-12-07T22:56:09Z</dcterms:created>
  <dcterms:modified xsi:type="dcterms:W3CDTF">2025-12-09T08:28:07Z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