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D688D-8BAA-1458-32F1-CAA0E85ACD3F}" v="1" dt="2025-12-09T11:12:1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EE6D688D-8BAA-1458-32F1-CAA0E85ACD3F}"/>
    <pc:docChg chg="modSld">
      <pc:chgData name="syta.marianna" userId="S::syta.marianna_gmail.com#ext#@slideedu.onmicrosoft.com::df3fcb8e-702e-40fc-ad48-093d0405acb5" providerId="AD" clId="Web-{EE6D688D-8BAA-1458-32F1-CAA0E85ACD3F}" dt="2025-12-09T11:12:10.958" v="0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EE6D688D-8BAA-1458-32F1-CAA0E85ACD3F}" dt="2025-12-09T11:12:10.958" v="0" actId="14100"/>
        <pc:sldMkLst>
          <pc:docMk/>
          <pc:sldMk cId="3892890712" sldId="256"/>
        </pc:sldMkLst>
        <pc:grpChg chg="mod">
          <ac:chgData name="syta.marianna" userId="S::syta.marianna_gmail.com#ext#@slideedu.onmicrosoft.com::df3fcb8e-702e-40fc-ad48-093d0405acb5" providerId="AD" clId="Web-{EE6D688D-8BAA-1458-32F1-CAA0E85ACD3F}" dt="2025-12-09T11:12:10.958" v="0" actId="14100"/>
          <ac:grpSpMkLst>
            <pc:docMk/>
            <pc:sldMk cId="3892890712" sldId="256"/>
            <ac:grpSpMk id="14" creationId="{E3B16585-94B2-5444-BCC4-4FDDEBB702F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D8C3-1182-5491-8115-60D87D8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D5758-F3C7-8EB5-611D-35AEF06B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27E5-F6E0-8A67-9AF0-C7B6FD2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F433-0F13-B89A-78F0-0DE0EF13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93834-08D3-5B1D-E381-BB6FEE6E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3AE11-A093-9E17-0E36-0D4BB20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7B7DD-D295-DDCA-A6B9-D9417F8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06648-3C87-41BA-321F-38C1D14D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8E93D-2758-4947-C552-B812C1AE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99B0-A6B7-A088-5AA6-C7751B4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99C67-9854-53E1-8E17-8182F96D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89088-F06D-1472-46AE-F185699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26DCA-8379-AC96-C9AB-CF5195A8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EA17-05C5-0665-226F-E52FBE8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532A7-58B8-A728-BDB1-69955B2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7F5C-BEAD-835E-4040-777509D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B583-FA73-565B-D3E4-4CF8D069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D67-D068-C2B4-F13D-12AB65FF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6F66B-FBE8-57B3-3BA4-640199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2BC31-5255-B058-A845-61199D4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15233-4D25-176D-E710-CD92A28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101C-6129-CDCE-B2CB-D966B673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41415-E9CE-3E34-1B41-7A0C4297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9405A-5EBA-59D1-EC62-B9CA227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8F82C-63F2-B69E-4525-50F8DA7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3D04-A248-7F40-0D5D-F7B3AF6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D02E0-3FFF-11CE-C053-BDD51729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49554-58A4-F674-C50A-F7728B99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E196F-A5AD-C255-2524-E8B0E30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18B3F-756B-C022-F4DA-254C3142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D404D-90E6-7121-8D56-9804C9F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C93-F5E2-EDC0-2F15-A304ABB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D5D8B-2AA2-F5CE-B271-9D7D56F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F97F2-0997-DB59-254B-EE5B18A7D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3A1CA-DED4-3A10-BF7F-8C01C409D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D9D54-32AF-F875-D89F-B697B9E0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29D769-E581-60C7-F668-A161AED3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7857-058F-4ABE-0BBA-2FCBCAB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34FA-A912-A463-2074-12F5770B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18477-48E5-CE7A-5088-C8357A3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EF755-9CA8-E2BC-5A44-C832932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8EE65-5BDF-F948-25B2-979A20F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F88C0-C1B9-5A4F-0C22-389FBEA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124479-EE3C-D3E5-7FF1-55E9CD0A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4F948-CE3E-7E72-0B43-E7B7458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96C1D-7B9D-2E99-BC27-FBE2526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60A-11C9-D8A7-3C34-23BC9F66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CC7C-CD4D-ECF0-61C3-73D18D8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DE8DB-9B4B-249E-9843-00D8840E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69C59-4394-8E6F-A4FF-437AE237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9C8DB-E3EC-2213-1971-E76F252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E4E3A-BCDB-86BB-3011-790079E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DC28-EE28-2183-BBEF-93E602D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4211-7362-ECCC-41D2-9EBA38D4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64F40-CDB4-ACFE-16BA-EF575F82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35802-2624-AA11-5099-DA977046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56A2AD-DB4B-DDE2-9ACB-7C5807C1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DA6B4-EA65-5626-F304-8BA0A22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E2C9-9D57-567A-3A8F-972AEA6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4B43B-5BBD-CBB1-387F-B7FD4E9C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C9957-29D5-83FB-6F87-A181C56B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9D4-572F-4375-B1B1-432DE9784B6C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C5F7-C3AF-03E2-CC37-5D7B6F08E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C7F4-AB59-CAC6-8BD9-65862EA80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9302"/>
            <a:ext cx="2523963" cy="2755631"/>
            <a:chOff x="3350658" y="309302"/>
            <a:chExt cx="2523963" cy="2755631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4292" y="1088235"/>
                <a:ext cx="1685815" cy="168581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3932194" y="411128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купили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413348" y="432039"/>
            <a:ext cx="3218584" cy="2632893"/>
            <a:chOff x="413348" y="309301"/>
            <a:chExt cx="3218584" cy="275563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601488" y="856838"/>
              <a:ext cx="303044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</a:t>
              </a:r>
              <a:endParaRPr kumimoji="0" lang="ru-RU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-3116"/>
          <a:stretch>
            <a:fillRect/>
          </a:stretch>
        </p:blipFill>
        <p:spPr>
          <a:xfrm>
            <a:off x="26196" y="3344893"/>
            <a:ext cx="2367130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670" y="3166758"/>
            <a:ext cx="1656073" cy="16560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-449"/>
          <a:stretch>
            <a:fillRect/>
          </a:stretch>
        </p:blipFill>
        <p:spPr>
          <a:xfrm>
            <a:off x="4735137" y="3264091"/>
            <a:ext cx="1670053" cy="16346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6175"/>
          <a:stretch/>
        </p:blipFill>
        <p:spPr>
          <a:xfrm>
            <a:off x="4196641" y="4765886"/>
            <a:ext cx="2426931" cy="21272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10991"/>
          <a:stretch>
            <a:fillRect/>
          </a:stretch>
        </p:blipFill>
        <p:spPr>
          <a:xfrm>
            <a:off x="7010488" y="3295048"/>
            <a:ext cx="1104447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22" y="5168370"/>
            <a:ext cx="2097019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674" y="431002"/>
            <a:ext cx="2616323" cy="2633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1942"/>
          <a:stretch>
            <a:fillRect/>
          </a:stretch>
        </p:blipFill>
        <p:spPr>
          <a:xfrm>
            <a:off x="1614742" y="5270831"/>
            <a:ext cx="2652467" cy="14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52109 -0.3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4401 -0.28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6341 -0.3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26 -0.3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7903 -0.56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18268 -0.57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95 -0.5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55061-162A-4783-8B52-EA69ED60491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03C95C3-D66C-4F1D-ADD7-37B7A80F5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D613C-41C5-4100-8D1D-8D7DD4871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2025-12-06T10:34:59Z</dcterms:created>
  <dcterms:modified xsi:type="dcterms:W3CDTF">2025-12-09T11:12:11Z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