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89" y="3558210"/>
            <a:ext cx="2932473" cy="328871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54" y="354952"/>
            <a:ext cx="3382293" cy="3500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084" y="-26689"/>
            <a:ext cx="943702" cy="87747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Выручалка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Cambria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8</cp:revision>
  <dcterms:created xsi:type="dcterms:W3CDTF">2024-03-12T13:51:00Z</dcterms:created>
  <dcterms:modified xsi:type="dcterms:W3CDTF">2024-07-19T11:13:25Z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