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F2D0D-6BCE-5AF5-CD21-295F81CC2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1F5F-8769-E62A-86A9-61A2F9F540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5150C8-39A6-E744-3C46-10D9525E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1B457-1FF1-608E-7EA5-943C3E34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3B27B9-F515-CAEB-3E3C-28073E43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3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7B73F-8B00-4059-6CDB-E05B147C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8F192-23A6-070D-9B4C-5F002A617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168C8-D348-B45D-B5B5-FDAA34D0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7B8B3-87CE-EC92-7CB8-B012B988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B443F-E1BE-832E-4D1C-CF687480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7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D2F322-515A-EF25-E0A7-46BD8083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10F56-2161-C051-D459-B989C4FBE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4618BD-1E03-78CA-86F9-6AD036E5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A1FA34-0D99-14EA-674F-4081BEBF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B19E7-306F-B7B0-7E6E-DE0C6345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96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A174C-D94F-2A46-19CF-AE3A9F4B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C1BD98-014F-FDCF-8D89-9DE9955FF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FD5AEE-746D-8EF2-F4A9-96A3EE89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E2433B-0EE6-FB04-E159-52027EAE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6DF3C-5E53-6C07-A7E6-AD81C94E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09DA1-3CA4-6FAD-5C90-4A651F4E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D541CA-5B51-7364-5FDE-BD1A67A6D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B73C1F-4E21-5DB9-AFCD-945C6691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AD760-C81B-9969-51CA-EC975560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FAD0F-7549-E5AB-B900-FD324BB7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9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F2097-6C35-EF8B-2BB1-F508F06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BB98C-3618-7C33-A969-69CBE145A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184E81-5C78-C63F-D171-3AF4BDBD0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D577FE-11DC-1723-071E-E9A54175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EB3EFB-5541-4D2A-A160-8B662F83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7FD669-F02D-E5AC-1940-13B32248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C532D-5DAE-698C-6FE0-9D2B7F99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4B64DA-34E4-87BE-4EE2-7DB3EF61F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35CE4B-3ED7-7567-95DD-0F4E0B9CE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38DEA9-FB76-2FB6-1ABF-F3F74B020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FC3937-63A3-FD27-7A8A-78E5A0641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54DFA0-510A-109C-0FA6-CFA6A15B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635DD8-CEEE-DEEA-57FC-160F82E3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20D729-21DE-683B-E630-E51BDBBC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2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233C1-EF64-A28B-9D0A-0916C113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9F1DAD-A355-7D7F-8C40-891B21FD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A60CF4-A2F5-3AE5-E9C5-B25E1CDE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1C8512-8177-D8C8-7562-D1E8F06C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5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BCA508-E126-93FA-74AA-398D3A30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774632-06A7-9469-871F-EFF508F6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439B8B-2B66-A228-776E-33CE4DB9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0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C00E4-A9C8-AD0E-184C-40B7B2DE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D55B74-4A13-5B6C-BBE6-CC21C0CBA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EFA2D6-4B78-051B-E2E4-4C8DD3EF9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51B407-FF6C-59EA-D677-DFDDAC0F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E4801D-3E0F-D315-7FBA-F336A931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1F258B-1E0F-1F45-8143-F3DD4D74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587C3-39E4-D4F1-0EB7-EB398BD4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D3A38E-0DAE-CBDB-26DB-52E13110B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AF9DB-9850-DED2-0B46-344D590CD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137627-74EC-69FE-DF25-84355DDD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3B35B-BB6A-4855-14F4-AFBAB9A8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EF01F2-5979-6E2E-2EBD-A05FDACD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0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89297-112A-DCBC-17D5-CD3666BD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7494F2-28C2-C9DD-DC3D-5EFB98DA6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1445B-89A9-4C3A-723C-8F59EE208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F47A1-4D2F-4E8D-8319-C774CCD693B4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71467D-AD21-9BF5-A599-D56AB516B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1F5C7-DBAD-7DEC-A3E4-9534C73F6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4CCFD-AB85-4181-8DF7-08B086EA8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3.pn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1CE45-C0C4-CB1C-FFA8-5389E330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8918EB-194C-8C3C-DFD6-9A539C44D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00" y="-254000"/>
            <a:ext cx="12446000" cy="711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8FF202-EDD6-DB9C-048D-57594D3CF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28" y="3632199"/>
            <a:ext cx="3128572" cy="312857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7097578-3AE6-54D0-20C9-8A444EC5E476}"/>
              </a:ext>
            </a:extLst>
          </p:cNvPr>
          <p:cNvSpPr/>
          <p:nvPr/>
        </p:nvSpPr>
        <p:spPr>
          <a:xfrm>
            <a:off x="465667" y="1854200"/>
            <a:ext cx="3843866" cy="43772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486A62E-C3B8-1CBF-5770-21E9640D2D46}"/>
              </a:ext>
            </a:extLst>
          </p:cNvPr>
          <p:cNvSpPr/>
          <p:nvPr/>
        </p:nvSpPr>
        <p:spPr>
          <a:xfrm>
            <a:off x="4438012" y="399037"/>
            <a:ext cx="4893733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E437B1-8366-2759-F3E4-3271C7FB9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012" y="2704486"/>
            <a:ext cx="4907705" cy="10059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229A48-2370-AD9F-87CA-25B403B66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012" y="1544098"/>
            <a:ext cx="4907705" cy="10059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BE7232-D25C-25FD-996C-FC9579F5C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76" y="3864874"/>
            <a:ext cx="4907705" cy="10059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799C63-14A0-832D-E4F3-62B1D3363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476" y="5025262"/>
            <a:ext cx="4907705" cy="10059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38DF5B-A4F0-B6BF-266F-503ADB6A2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008" y1="48926" x2="59289" y2="46230"/>
                        <a14:foregroundMark x1="42676" y1="42090" x2="38984" y2="42705"/>
                        <a14:foregroundMark x1="27832" y1="33398" x2="23340" y2="37109"/>
                        <a14:foregroundMark x1="51563" y1="33789" x2="51367" y2="40820"/>
                        <a14:foregroundMark x1="59863" y1="34375" x2="56836" y2="40137"/>
                        <a14:foregroundMark x1="62207" y1="48535" x2="66992" y2="56543"/>
                        <a14:foregroundMark x1="57715" y1="49219" x2="57617" y2="51758"/>
                        <a14:foregroundMark x1="61230" y1="47656" x2="61523" y2="48242"/>
                        <a14:foregroundMark x1="61914" y1="48047" x2="62500" y2="49609"/>
                        <a14:foregroundMark x1="60645" y1="37891" x2="60840" y2="39258"/>
                        <a14:foregroundMark x1="61523" y1="39258" x2="61900" y2="40893"/>
                        <a14:foregroundMark x1="57324" y1="47363" x2="57031" y2="50000"/>
                        <a14:foregroundMark x1="61801" y1="46844" x2="62207" y2="48633"/>
                        <a14:foregroundMark x1="32361" y1="29742" x2="37500" y2="41895"/>
                        <a14:foregroundMark x1="30273" y1="24805" x2="30561" y2="25486"/>
                        <a14:foregroundMark x1="36230" y1="41211" x2="34680" y2="33942"/>
                        <a14:foregroundMark x1="35357" y1="33684" x2="36328" y2="38086"/>
                        <a14:foregroundMark x1="34863" y1="31445" x2="35014" y2="32127"/>
                        <a14:foregroundMark x1="32813" y1="31836" x2="34766" y2="38477"/>
                        <a14:foregroundMark x1="33789" y1="36133" x2="35645" y2="41016"/>
                        <a14:foregroundMark x1="33594" y1="35645" x2="35547" y2="41602"/>
                        <a14:foregroundMark x1="33691" y1="38574" x2="33691" y2="38574"/>
                        <a14:foregroundMark x1="33691" y1="38379" x2="33691" y2="36816"/>
                        <a14:foregroundMark x1="33789" y1="37988" x2="34668" y2="40723"/>
                        <a14:foregroundMark x1="31638" y1="25864" x2="40137" y2="22559"/>
                        <a14:foregroundMark x1="40137" y1="22559" x2="34277" y2="30957"/>
                        <a14:foregroundMark x1="34277" y1="30957" x2="36621" y2="30371"/>
                        <a14:foregroundMark x1="32227" y1="24805" x2="30176" y2="24512"/>
                        <a14:foregroundMark x1="30176" y1="25391" x2="38574" y2="22949"/>
                        <a14:foregroundMark x1="33789" y1="32422" x2="42480" y2="29688"/>
                        <a14:foregroundMark x1="30566" y1="24512" x2="37207" y2="23047"/>
                        <a14:foregroundMark x1="35840" y1="23047" x2="33203" y2="24023"/>
                        <a14:foregroundMark x1="41504" y1="21680" x2="43490" y2="27389"/>
                        <a14:foregroundMark x1="41699" y1="22070" x2="43498" y2="27317"/>
                        <a14:foregroundMark x1="63611" y1="50276" x2="60840" y2="50879"/>
                        <a14:foregroundMark x1="63926" y1="55128" x2="64648" y2="58105"/>
                        <a14:foregroundMark x1="61035" y1="50781" x2="62034" y2="52013"/>
                        <a14:foregroundMark x1="64648" y1="56445" x2="67578" y2="58496"/>
                        <a14:foregroundMark x1="66620" y1="53908" x2="65332" y2="58691"/>
                        <a14:foregroundMark x1="64551" y1="58105" x2="67578" y2="56250"/>
                        <a14:foregroundMark x1="67071" y1="53347" x2="67383" y2="55371"/>
                        <a14:foregroundMark x1="66744" y1="53688" x2="68164" y2="56445"/>
                        <a14:foregroundMark x1="66992" y1="54883" x2="68359" y2="57910"/>
                        <a14:foregroundMark x1="68359" y1="57910" x2="68066" y2="58496"/>
                        <a14:foregroundMark x1="66797" y1="58203" x2="67090" y2="58984"/>
                        <a14:foregroundMark x1="64746" y1="58105" x2="67676" y2="54883"/>
                        <a14:foregroundMark x1="64844" y1="58594" x2="66211" y2="59668"/>
                        <a14:foregroundMark x1="65820" y1="59082" x2="68652" y2="58594"/>
                        <a14:foregroundMark x1="67773" y1="58691" x2="68359" y2="56934"/>
                        <a14:foregroundMark x1="67676" y1="55273" x2="68750" y2="58496"/>
                        <a14:foregroundMark x1="67773" y1="55176" x2="68848" y2="58887"/>
                        <a14:foregroundMark x1="67871" y1="55078" x2="68750" y2="57813"/>
                        <a14:foregroundMark x1="54980" y1="43359" x2="58301" y2="41797"/>
                        <a14:foregroundMark x1="58256" y1="42465" x2="59668" y2="41406"/>
                        <a14:foregroundMark x1="57324" y1="43164" x2="58061" y2="42611"/>
                        <a14:foregroundMark x1="62695" y1="39063" x2="61047" y2="41261"/>
                        <a14:foregroundMark x1="62402" y1="39258" x2="61825" y2="40926"/>
                        <a14:foregroundMark x1="62500" y1="39355" x2="61827" y2="40925"/>
                        <a14:foregroundMark x1="63281" y1="38086" x2="62891" y2="41797"/>
                        <a14:foregroundMark x1="63672" y1="38770" x2="62891" y2="30566"/>
                        <a14:foregroundMark x1="62695" y1="31152" x2="64258" y2="33984"/>
                        <a14:foregroundMark x1="63574" y1="30176" x2="64258" y2="37891"/>
                        <a14:foregroundMark x1="60742" y1="26367" x2="63477" y2="32031"/>
                        <a14:foregroundMark x1="62891" y1="29980" x2="64453" y2="32910"/>
                        <a14:foregroundMark x1="63867" y1="30566" x2="64648" y2="32227"/>
                        <a14:foregroundMark x1="60254" y1="26563" x2="60742" y2="28906"/>
                        <a14:foregroundMark x1="58496" y1="27148" x2="48828" y2="25293"/>
                        <a14:foregroundMark x1="45895" y1="28960" x2="45604" y2="29324"/>
                        <a14:foregroundMark x1="48828" y1="25293" x2="47751" y2="26639"/>
                        <a14:foregroundMark x1="41309" y1="20898" x2="43575" y2="26630"/>
                        <a14:foregroundMark x1="52637" y1="25391" x2="59180" y2="26758"/>
                        <a14:foregroundMark x1="40723" y1="31250" x2="42461" y2="30776"/>
                        <a14:foregroundMark x1="61527" y1="66868" x2="62695" y2="75293"/>
                        <a14:foregroundMark x1="62611" y1="66462" x2="63086" y2="69824"/>
                        <a14:foregroundMark x1="54686" y1="62675" x2="53711" y2="61426"/>
                        <a14:foregroundMark x1="62402" y1="72559" x2="56652" y2="65193"/>
                        <a14:foregroundMark x1="56274" y1="66221" x2="57813" y2="68848"/>
                        <a14:foregroundMark x1="55843" y1="65484" x2="56180" y2="66060"/>
                        <a14:foregroundMark x1="53809" y1="62012" x2="54294" y2="62840"/>
                        <a14:foregroundMark x1="56745" y1="68885" x2="57227" y2="69922"/>
                        <a14:foregroundMark x1="55260" y1="65693" x2="55487" y2="66181"/>
                        <a14:foregroundMark x1="53320" y1="61523" x2="53992" y2="62968"/>
                        <a14:foregroundMark x1="57227" y1="69922" x2="57324" y2="71973"/>
                        <a14:foregroundMark x1="57227" y1="70508" x2="57764" y2="72782"/>
                        <a14:foregroundMark x1="59483" y1="75139" x2="61426" y2="77637"/>
                        <a14:foregroundMark x1="56641" y1="71484" x2="57682" y2="72823"/>
                        <a14:foregroundMark x1="62891" y1="71680" x2="59320" y2="74839"/>
                        <a14:foregroundMark x1="59324" y1="74846" x2="62500" y2="72754"/>
                        <a14:foregroundMark x1="62500" y1="72949" x2="62891" y2="76758"/>
                        <a14:foregroundMark x1="63086" y1="77539" x2="62598" y2="73145"/>
                        <a14:foregroundMark x1="63281" y1="74219" x2="63281" y2="76758"/>
                        <a14:foregroundMark x1="52637" y1="76074" x2="48730" y2="78418"/>
                        <a14:foregroundMark x1="52246" y1="76660" x2="46777" y2="76855"/>
                        <a14:foregroundMark x1="46484" y1="76172" x2="47754" y2="72461"/>
                        <a14:foregroundMark x1="44922" y1="67773" x2="47949" y2="73242"/>
                        <a14:foregroundMark x1="44629" y1="62793" x2="45020" y2="69336"/>
                        <a14:foregroundMark x1="46680" y1="77246" x2="48340" y2="78027"/>
                        <a14:foregroundMark x1="46680" y1="58789" x2="44434" y2="64941"/>
                        <a14:foregroundMark x1="47363" y1="49805" x2="46094" y2="59863"/>
                        <a14:foregroundMark x1="46094" y1="59863" x2="46094" y2="59863"/>
                        <a14:foregroundMark x1="47559" y1="48047" x2="47363" y2="50391"/>
                        <a14:foregroundMark x1="43457" y1="47363" x2="47559" y2="49219"/>
                        <a14:foregroundMark x1="43127" y1="47212" x2="43945" y2="48145"/>
                        <a14:foregroundMark x1="41344" y1="45181" x2="41726" y2="45616"/>
                        <a14:foregroundMark x1="44043" y1="65625" x2="45215" y2="68750"/>
                        <a14:backgroundMark x1="29492" y1="25684" x2="30566" y2="31445"/>
                        <a14:backgroundMark x1="27539" y1="26953" x2="29102" y2="29688"/>
                        <a14:backgroundMark x1="36133" y1="42676" x2="38867" y2="45605"/>
                        <a14:backgroundMark x1="37305" y1="44336" x2="39844" y2="46484"/>
                        <a14:backgroundMark x1="64941" y1="47754" x2="68262" y2="52637"/>
                        <a14:backgroundMark x1="65039" y1="48633" x2="67773" y2="53125"/>
                        <a14:backgroundMark x1="60938" y1="52441" x2="62305" y2="55762"/>
                        <a14:backgroundMark x1="60156" y1="53223" x2="62988" y2="62500"/>
                        <a14:backgroundMark x1="60059" y1="58008" x2="63281" y2="66211"/>
                        <a14:backgroundMark x1="54199" y1="66406" x2="54785" y2="69727"/>
                        <a14:backgroundMark x1="54590" y1="64160" x2="55176" y2="65723"/>
                        <a14:backgroundMark x1="54980" y1="72363" x2="54785" y2="78223"/>
                        <a14:backgroundMark x1="56250" y1="73535" x2="58691" y2="78027"/>
                        <a14:backgroundMark x1="53711" y1="63086" x2="54980" y2="65918"/>
                        <a14:backgroundMark x1="43555" y1="31738" x2="43555" y2="35840"/>
                        <a14:backgroundMark x1="36035" y1="31738" x2="36621" y2="33203"/>
                        <a14:backgroundMark x1="45996" y1="23633" x2="45410" y2="28906"/>
                        <a14:backgroundMark x1="45410" y1="29199" x2="43652" y2="31543"/>
                        <a14:backgroundMark x1="60547" y1="43945" x2="61816" y2="43848"/>
                        <a14:backgroundMark x1="64355" y1="41992" x2="59375" y2="44141"/>
                        <a14:backgroundMark x1="59961" y1="43750" x2="64648" y2="45996"/>
                        <a14:backgroundMark x1="65332" y1="45410" x2="65527" y2="47461"/>
                        <a14:backgroundMark x1="41406" y1="45898" x2="43066" y2="4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12641"/>
          <a:stretch/>
        </p:blipFill>
        <p:spPr>
          <a:xfrm>
            <a:off x="-142023" y="1018241"/>
            <a:ext cx="4705047" cy="62970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FAF950-2407-23DA-FA6B-A5B80EDA7B1B}"/>
              </a:ext>
            </a:extLst>
          </p:cNvPr>
          <p:cNvSpPr txBox="1"/>
          <p:nvPr/>
        </p:nvSpPr>
        <p:spPr>
          <a:xfrm>
            <a:off x="7125228" y="425472"/>
            <a:ext cx="185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Мальчик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03CBA3-B85E-02F4-7467-9695653072E5}"/>
              </a:ext>
            </a:extLst>
          </p:cNvPr>
          <p:cNvSpPr txBox="1"/>
          <p:nvPr/>
        </p:nvSpPr>
        <p:spPr>
          <a:xfrm>
            <a:off x="6177100" y="855321"/>
            <a:ext cx="195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машет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777CBB-E344-F586-60E9-C4A22F418E7B}"/>
              </a:ext>
            </a:extLst>
          </p:cNvPr>
          <p:cNvSpPr txBox="1"/>
          <p:nvPr/>
        </p:nvSpPr>
        <p:spPr>
          <a:xfrm>
            <a:off x="4543634" y="403035"/>
            <a:ext cx="231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флажком.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E7920E6-F416-7B45-5DA4-D0CA268D35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80" b="92090" l="9961" r="89844">
                        <a14:foregroundMark x1="40723" y1="55859" x2="38770" y2="62305"/>
                        <a14:foregroundMark x1="60759" y1="33692" x2="59668" y2="40918"/>
                        <a14:foregroundMark x1="63077" y1="18332" x2="62193" y2="24188"/>
                        <a14:foregroundMark x1="63574" y1="15039" x2="63383" y2="16304"/>
                        <a14:foregroundMark x1="55077" y1="12445" x2="54664" y2="12754"/>
                        <a14:foregroundMark x1="40234" y1="23535" x2="48438" y2="36914"/>
                        <a14:foregroundMark x1="48438" y1="36914" x2="63184" y2="40527"/>
                        <a14:foregroundMark x1="63184" y1="40527" x2="69380" y2="39421"/>
                        <a14:foregroundMark x1="77239" y1="36669" x2="77898" y2="34239"/>
                        <a14:foregroundMark x1="69626" y1="14112" x2="68848" y2="13281"/>
                        <a14:foregroundMark x1="79204" y1="24346" x2="78180" y2="23252"/>
                        <a14:foregroundMark x1="68848" y1="13281" x2="67521" y2="13187"/>
                        <a14:foregroundMark x1="55270" y1="12690" x2="54714" y2="12826"/>
                        <a14:foregroundMark x1="67578" y1="42969" x2="48438" y2="39063"/>
                        <a14:foregroundMark x1="48438" y1="39063" x2="38379" y2="31250"/>
                        <a14:foregroundMark x1="38379" y1="31250" x2="42269" y2="22938"/>
                        <a14:foregroundMark x1="77848" y1="20977" x2="78677" y2="21534"/>
                        <a14:foregroundMark x1="66676" y1="13469" x2="70386" y2="15963"/>
                        <a14:foregroundMark x1="84383" y1="35802" x2="84473" y2="36816"/>
                        <a14:foregroundMark x1="69732" y1="42675" x2="61621" y2="45898"/>
                        <a14:foregroundMark x1="79732" y1="38700" x2="78929" y2="39019"/>
                        <a14:foregroundMark x1="84473" y1="36816" x2="83590" y2="37167"/>
                        <a14:foregroundMark x1="59180" y1="47461" x2="41016" y2="39844"/>
                        <a14:foregroundMark x1="35045" y1="23769" x2="34668" y2="22754"/>
                        <a14:foregroundMark x1="41016" y1="39844" x2="35135" y2="24012"/>
                        <a14:foregroundMark x1="37265" y1="20278" x2="43066" y2="14746"/>
                        <a14:foregroundMark x1="34668" y1="22754" x2="36508" y2="20999"/>
                        <a14:foregroundMark x1="51065" y1="11009" x2="54980" y2="9180"/>
                        <a14:foregroundMark x1="43066" y1="14746" x2="48148" y2="12372"/>
                        <a14:foregroundMark x1="58010" y1="9480" x2="66928" y2="10362"/>
                        <a14:foregroundMark x1="54980" y1="9180" x2="55703" y2="9252"/>
                        <a14:foregroundMark x1="82523" y1="19517" x2="84766" y2="21680"/>
                        <a14:foregroundMark x1="76834" y1="14029" x2="81053" y2="18099"/>
                        <a14:foregroundMark x1="84223" y1="35948" x2="84127" y2="38473"/>
                        <a14:foregroundMark x1="70885" y1="45139" x2="52637" y2="52734"/>
                        <a14:foregroundMark x1="80700" y1="41055" x2="80463" y2="41154"/>
                        <a14:foregroundMark x1="52637" y1="52734" x2="43359" y2="43457"/>
                        <a14:foregroundMark x1="43359" y1="43457" x2="41699" y2="39453"/>
                        <a14:foregroundMark x1="33691" y1="89941" x2="38867" y2="92090"/>
                        <a14:backgroundMark x1="55371" y1="9473" x2="62598" y2="18652"/>
                        <a14:backgroundMark x1="67773" y1="27051" x2="83008" y2="48242"/>
                        <a14:backgroundMark x1="35840" y1="22266" x2="70605" y2="10645"/>
                        <a14:backgroundMark x1="70605" y1="10645" x2="71387" y2="10645"/>
                        <a14:backgroundMark x1="70605" y1="11035" x2="83008" y2="41211"/>
                        <a14:backgroundMark x1="83008" y1="41211" x2="83398" y2="43848"/>
                        <a14:backgroundMark x1="80176" y1="18262" x2="83398" y2="35449"/>
                        <a14:backgroundMark x1="84570" y1="20215" x2="82617" y2="30664"/>
                        <a14:backgroundMark x1="73438" y1="35449" x2="75000" y2="46191"/>
                        <a14:backgroundMark x1="70996" y1="40625" x2="74609" y2="47461"/>
                        <a14:backgroundMark x1="70996" y1="37402" x2="73438" y2="46680"/>
                        <a14:backgroundMark x1="61816" y1="24219" x2="62207" y2="29004"/>
                        <a14:backgroundMark x1="58984" y1="23438" x2="61816" y2="33398"/>
                        <a14:backgroundMark x1="61816" y1="33398" x2="62207" y2="33398"/>
                        <a14:backgroundMark x1="53809" y1="15039" x2="41113" y2="21680"/>
                        <a14:backgroundMark x1="41113" y1="21680" x2="54492" y2="12500"/>
                        <a14:backgroundMark x1="54492" y1="12500" x2="48633" y2="13086"/>
                        <a14:backgroundMark x1="73828" y1="7813" x2="77051" y2="29883"/>
                        <a14:backgroundMark x1="78613" y1="25879" x2="83594" y2="36230"/>
                        <a14:backgroundMark x1="83594" y1="36230" x2="85449" y2="33008"/>
                        <a14:backgroundMark x1="86621" y1="27832" x2="86621" y2="3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4" b="3444"/>
          <a:stretch/>
        </p:blipFill>
        <p:spPr>
          <a:xfrm>
            <a:off x="-242510" y="1841505"/>
            <a:ext cx="4970564" cy="46282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F36C54-8287-03B2-89D0-5B51991D50ED}"/>
              </a:ext>
            </a:extLst>
          </p:cNvPr>
          <p:cNvSpPr txBox="1"/>
          <p:nvPr/>
        </p:nvSpPr>
        <p:spPr>
          <a:xfrm>
            <a:off x="4691503" y="1592590"/>
            <a:ext cx="241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24F94-320D-CFDA-D436-203DA86E752D}"/>
              </a:ext>
            </a:extLst>
          </p:cNvPr>
          <p:cNvSpPr txBox="1"/>
          <p:nvPr/>
        </p:nvSpPr>
        <p:spPr>
          <a:xfrm>
            <a:off x="6604071" y="1576075"/>
            <a:ext cx="2559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мандарины.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200817-B078-F612-8B77-FF826F426C90}"/>
              </a:ext>
            </a:extLst>
          </p:cNvPr>
          <p:cNvSpPr txBox="1"/>
          <p:nvPr/>
        </p:nvSpPr>
        <p:spPr>
          <a:xfrm>
            <a:off x="4786739" y="2061524"/>
            <a:ext cx="237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сумке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596E22-7769-7961-2BE7-8395E5699015}"/>
              </a:ext>
            </a:extLst>
          </p:cNvPr>
          <p:cNvSpPr txBox="1"/>
          <p:nvPr/>
        </p:nvSpPr>
        <p:spPr>
          <a:xfrm>
            <a:off x="5330460" y="1583932"/>
            <a:ext cx="202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лежат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C020626-4443-0A91-645F-2985BF37EE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63" b="93066" l="9961" r="89844">
                        <a14:foregroundMark x1="62012" y1="55078" x2="47949" y2="53027"/>
                        <a14:foregroundMark x1="47949" y1="53027" x2="44141" y2="60352"/>
                        <a14:foregroundMark x1="44141" y1="60352" x2="48926" y2="71094"/>
                        <a14:foregroundMark x1="48926" y1="71094" x2="53320" y2="74219"/>
                        <a14:foregroundMark x1="17285" y1="79980" x2="28906" y2="79102"/>
                        <a14:foregroundMark x1="28906" y1="79102" x2="58466" y2="81275"/>
                        <a14:foregroundMark x1="79913" y1="81246" x2="81836" y2="80957"/>
                        <a14:foregroundMark x1="81836" y1="80957" x2="82422" y2="80176"/>
                        <a14:foregroundMark x1="55982" y1="50586" x2="62793" y2="66602"/>
                        <a14:foregroundMark x1="52493" y1="42383" x2="55982" y2="50586"/>
                        <a14:foregroundMark x1="52343" y1="42031" x2="52493" y2="42383"/>
                        <a14:foregroundMark x1="62793" y1="66602" x2="62891" y2="66797"/>
                        <a14:foregroundMark x1="84180" y1="17480" x2="84172" y2="17819"/>
                        <a14:foregroundMark x1="85254" y1="78613" x2="85037" y2="80851"/>
                        <a14:foregroundMark x1="86120" y1="73351" x2="77832" y2="67676"/>
                        <a14:foregroundMark x1="66266" y1="70439" x2="42676" y2="76074"/>
                        <a14:foregroundMark x1="77832" y1="67676" x2="74215" y2="68540"/>
                        <a14:foregroundMark x1="42676" y1="76074" x2="53223" y2="76367"/>
                        <a14:foregroundMark x1="53223" y1="76367" x2="41602" y2="69238"/>
                        <a14:foregroundMark x1="41602" y1="69238" x2="39063" y2="62207"/>
                        <a14:foregroundMark x1="39063" y1="62207" x2="49414" y2="58789"/>
                        <a14:foregroundMark x1="49414" y1="58789" x2="51270" y2="48730"/>
                        <a14:foregroundMark x1="45470" y1="45025" x2="44160" y2="44188"/>
                        <a14:foregroundMark x1="51270" y1="48730" x2="49293" y2="47467"/>
                        <a14:foregroundMark x1="54128" y1="39335" x2="64551" y2="41211"/>
                        <a14:foregroundMark x1="64551" y1="41211" x2="56055" y2="38281"/>
                        <a14:foregroundMark x1="56055" y1="38281" x2="55078" y2="38379"/>
                        <a14:foregroundMark x1="71289" y1="22266" x2="73503" y2="24715"/>
                        <a14:foregroundMark x1="16053" y1="73264" x2="27637" y2="69434"/>
                        <a14:foregroundMark x1="27637" y1="69434" x2="36523" y2="70605"/>
                        <a14:foregroundMark x1="36523" y1="70605" x2="36328" y2="58691"/>
                        <a14:foregroundMark x1="40203" y1="46216" x2="40332" y2="45801"/>
                        <a14:foregroundMark x1="36328" y1="58691" x2="39125" y2="49686"/>
                        <a14:foregroundMark x1="38706" y1="49715" x2="35938" y2="62500"/>
                        <a14:foregroundMark x1="35938" y1="62500" x2="39648" y2="73828"/>
                        <a14:foregroundMark x1="39258" y1="74512" x2="58496" y2="78613"/>
                        <a14:foregroundMark x1="40810" y1="85889" x2="38781" y2="86069"/>
                        <a14:foregroundMark x1="57764" y1="84394" x2="48174" y2="85240"/>
                        <a14:foregroundMark x1="27409" y1="82779" x2="24707" y2="82031"/>
                        <a14:foregroundMark x1="30476" y1="83629" x2="30065" y2="83515"/>
                        <a14:foregroundMark x1="73661" y1="68013" x2="74023" y2="67969"/>
                        <a14:foregroundMark x1="74023" y1="67969" x2="80664" y2="73340"/>
                        <a14:foregroundMark x1="80664" y1="73340" x2="76625" y2="72426"/>
                        <a14:foregroundMark x1="61328" y1="40918" x2="65527" y2="48145"/>
                        <a14:foregroundMark x1="65527" y1="48145" x2="63867" y2="60059"/>
                        <a14:foregroundMark x1="63867" y1="60059" x2="63184" y2="52539"/>
                        <a14:foregroundMark x1="63184" y1="52539" x2="59277" y2="42871"/>
                        <a14:foregroundMark x1="59277" y1="42871" x2="65039" y2="51367"/>
                        <a14:foregroundMark x1="65039" y1="51367" x2="66113" y2="56055"/>
                        <a14:foregroundMark x1="45313" y1="50195" x2="44629" y2="52930"/>
                        <a14:foregroundMark x1="44922" y1="55371" x2="42188" y2="67773"/>
                        <a14:foregroundMark x1="42188" y1="67773" x2="50977" y2="61914"/>
                        <a14:foregroundMark x1="50977" y1="61914" x2="38867" y2="65820"/>
                        <a14:foregroundMark x1="38867" y1="65820" x2="49805" y2="65332"/>
                        <a14:foregroundMark x1="49805" y1="65332" x2="57813" y2="67188"/>
                        <a14:foregroundMark x1="57813" y1="67188" x2="60059" y2="60156"/>
                        <a14:foregroundMark x1="60059" y1="60156" x2="49316" y2="57910"/>
                        <a14:foregroundMark x1="49316" y1="57910" x2="45215" y2="73828"/>
                        <a14:foregroundMark x1="45215" y1="73828" x2="55078" y2="73730"/>
                        <a14:foregroundMark x1="55078" y1="73730" x2="57910" y2="71875"/>
                        <a14:foregroundMark x1="22363" y1="82031" x2="22559" y2="86230"/>
                        <a14:foregroundMark x1="62109" y1="30957" x2="61328" y2="34082"/>
                        <a14:foregroundMark x1="62207" y1="35645" x2="60938" y2="38770"/>
                        <a14:foregroundMark x1="81152" y1="78027" x2="81152" y2="78027"/>
                        <a14:foregroundMark x1="79590" y1="78516" x2="83496" y2="78027"/>
                        <a14:foregroundMark x1="43945" y1="26855" x2="43945" y2="26855"/>
                        <a14:foregroundMark x1="46094" y1="32422" x2="46094" y2="32422"/>
                        <a14:foregroundMark x1="44336" y1="33594" x2="45215" y2="38281"/>
                        <a14:foregroundMark x1="47168" y1="39160" x2="53027" y2="49902"/>
                        <a14:foregroundMark x1="53027" y1="49902" x2="53027" y2="49902"/>
                        <a14:foregroundMark x1="49902" y1="37891" x2="50586" y2="50000"/>
                        <a14:foregroundMark x1="50586" y1="50000" x2="50391" y2="46680"/>
                        <a14:foregroundMark x1="50586" y1="37402" x2="52246" y2="43359"/>
                        <a14:foregroundMark x1="51367" y1="37109" x2="49609" y2="37207"/>
                        <a14:foregroundMark x1="50488" y1="33887" x2="50879" y2="43359"/>
                        <a14:foregroundMark x1="44824" y1="43750" x2="47949" y2="48145"/>
                        <a14:foregroundMark x1="47656" y1="46094" x2="53516" y2="46191"/>
                        <a14:foregroundMark x1="48828" y1="46289" x2="40918" y2="44336"/>
                        <a14:foregroundMark x1="41113" y1="33887" x2="42188" y2="40723"/>
                        <a14:foregroundMark x1="43555" y1="38770" x2="43457" y2="41211"/>
                        <a14:foregroundMark x1="42676" y1="36230" x2="42676" y2="41992"/>
                        <a14:foregroundMark x1="42090" y1="39258" x2="43555" y2="43652"/>
                        <a14:foregroundMark x1="41895" y1="38086" x2="43262" y2="40918"/>
                        <a14:foregroundMark x1="39453" y1="48730" x2="41309" y2="45117"/>
                        <a14:foregroundMark x1="60352" y1="82617" x2="69922" y2="81934"/>
                        <a14:foregroundMark x1="69922" y1="81934" x2="71484" y2="81348"/>
                        <a14:foregroundMark x1="71973" y1="63574" x2="71094" y2="74121"/>
                        <a14:foregroundMark x1="71094" y1="74121" x2="71094" y2="74219"/>
                        <a14:foregroundMark x1="69238" y1="66113" x2="68945" y2="73633"/>
                        <a14:foregroundMark x1="74316" y1="72168" x2="75781" y2="72168"/>
                        <a14:foregroundMark x1="71387" y1="82324" x2="70605" y2="83691"/>
                        <a14:foregroundMark x1="56836" y1="83105" x2="60352" y2="85742"/>
                        <a14:foregroundMark x1="54883" y1="90234" x2="54883" y2="90527"/>
                        <a14:foregroundMark x1="65332" y1="89746" x2="65234" y2="93164"/>
                        <a14:foregroundMark x1="61426" y1="81445" x2="63477" y2="78711"/>
                        <a14:foregroundMark x1="60449" y1="80371" x2="63086" y2="82813"/>
                        <a14:foregroundMark x1="63574" y1="71582" x2="63477" y2="79297"/>
                        <a14:foregroundMark x1="33105" y1="11035" x2="42676" y2="9863"/>
                        <a14:backgroundMark x1="82227" y1="20996" x2="82422" y2="33496"/>
                        <a14:backgroundMark x1="82422" y1="33496" x2="85742" y2="43945"/>
                        <a14:backgroundMark x1="85742" y1="43945" x2="85742" y2="57422"/>
                        <a14:backgroundMark x1="85742" y1="57422" x2="86230" y2="57715"/>
                        <a14:backgroundMark x1="75195" y1="24902" x2="74805" y2="28418"/>
                        <a14:backgroundMark x1="40139" y1="47919" x2="41113" y2="47852"/>
                        <a14:backgroundMark x1="38281" y1="48047" x2="39747" y2="47946"/>
                        <a14:backgroundMark x1="47168" y1="38672" x2="47168" y2="39161"/>
                        <a14:backgroundMark x1="57520" y1="50586" x2="57520" y2="50586"/>
                        <a14:backgroundMark x1="73465" y1="70669" x2="74219" y2="71387"/>
                        <a14:backgroundMark x1="86230" y1="74023" x2="86230" y2="74023"/>
                        <a14:backgroundMark x1="65627" y1="83936" x2="65234" y2="84277"/>
                        <a14:backgroundMark x1="62652" y1="84149" x2="62695" y2="84473"/>
                        <a14:backgroundMark x1="75586" y1="81152" x2="77637" y2="81738"/>
                        <a14:backgroundMark x1="71582" y1="81836" x2="71360" y2="82311"/>
                        <a14:backgroundMark x1="47656" y1="84668" x2="39746" y2="88672"/>
                        <a14:backgroundMark x1="30566" y1="83496" x2="40234" y2="84375"/>
                        <a14:backgroundMark x1="27246" y1="83008" x2="30078" y2="83496"/>
                        <a14:backgroundMark x1="16211" y1="72461" x2="16211" y2="74121"/>
                        <a14:backgroundMark x1="15332" y1="73633" x2="15137" y2="75098"/>
                        <a14:backgroundMark x1="16504" y1="72949" x2="16504" y2="74121"/>
                        <a14:backgroundMark x1="15918" y1="73242" x2="15723" y2="74414"/>
                        <a14:backgroundMark x1="73828" y1="81445" x2="74512" y2="83008"/>
                        <a14:backgroundMark x1="78027" y1="81543" x2="79980" y2="82422"/>
                        <a14:backgroundMark x1="85059" y1="81152" x2="84570" y2="86035"/>
                        <a14:backgroundMark x1="86133" y1="73340" x2="86914" y2="73926"/>
                        <a14:backgroundMark x1="73828" y1="71289" x2="74805" y2="73438"/>
                        <a14:backgroundMark x1="61328" y1="56934" x2="61328" y2="56934"/>
                        <a14:backgroundMark x1="82520" y1="18359" x2="86328" y2="29590"/>
                        <a14:backgroundMark x1="86328" y1="29590" x2="84863" y2="33496"/>
                        <a14:backgroundMark x1="83984" y1="19043" x2="87012" y2="20215"/>
                        <a14:backgroundMark x1="77930" y1="27930" x2="76563" y2="31250"/>
                        <a14:backgroundMark x1="85352" y1="57422" x2="84766" y2="58691"/>
                        <a14:backgroundMark x1="70577" y1="83677" x2="70605" y2="84570"/>
                        <a14:backgroundMark x1="70508" y1="81445" x2="70521" y2="81875"/>
                        <a14:backgroundMark x1="77832" y1="81543" x2="79395" y2="81934"/>
                        <a14:backgroundMark x1="85059" y1="80859" x2="84863" y2="81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4" y="1561231"/>
            <a:ext cx="4893734" cy="48937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294A01B-2E32-2C69-162E-1D3B723E6246}"/>
              </a:ext>
            </a:extLst>
          </p:cNvPr>
          <p:cNvSpPr txBox="1"/>
          <p:nvPr/>
        </p:nvSpPr>
        <p:spPr>
          <a:xfrm>
            <a:off x="4492281" y="2742691"/>
            <a:ext cx="162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Мама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D85126-13DE-B362-4554-2616DA8C464F}"/>
              </a:ext>
            </a:extLst>
          </p:cNvPr>
          <p:cNvSpPr txBox="1"/>
          <p:nvPr/>
        </p:nvSpPr>
        <p:spPr>
          <a:xfrm>
            <a:off x="6033730" y="2726097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раму.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2F754D-60A0-32BB-ECFB-2342D2EECB35}"/>
              </a:ext>
            </a:extLst>
          </p:cNvPr>
          <p:cNvSpPr txBox="1"/>
          <p:nvPr/>
        </p:nvSpPr>
        <p:spPr>
          <a:xfrm>
            <a:off x="4731146" y="3195490"/>
            <a:ext cx="160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моет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094490-9434-4BA5-2B55-721C94EB50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6301" y="1899753"/>
            <a:ext cx="4936168" cy="493616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13E0BD1-1C58-40B0-EE71-38D541D1C802}"/>
              </a:ext>
            </a:extLst>
          </p:cNvPr>
          <p:cNvSpPr txBox="1"/>
          <p:nvPr/>
        </p:nvSpPr>
        <p:spPr>
          <a:xfrm>
            <a:off x="4691581" y="3856216"/>
            <a:ext cx="211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пьёт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4A8CDE-879B-00D5-2544-587E534FB33E}"/>
              </a:ext>
            </a:extLst>
          </p:cNvPr>
          <p:cNvSpPr txBox="1"/>
          <p:nvPr/>
        </p:nvSpPr>
        <p:spPr>
          <a:xfrm>
            <a:off x="4670864" y="4357488"/>
            <a:ext cx="209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Мышонок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3CEF15-A585-794B-2F39-93F5B299B972}"/>
              </a:ext>
            </a:extLst>
          </p:cNvPr>
          <p:cNvSpPr txBox="1"/>
          <p:nvPr/>
        </p:nvSpPr>
        <p:spPr>
          <a:xfrm>
            <a:off x="7021398" y="3846859"/>
            <a:ext cx="226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молоко.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74BDB23-189C-169A-1FD6-346A2F111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2129" y1="31836" x2="31348" y2="56348"/>
                        <a14:foregroundMark x1="31348" y1="56348" x2="31055" y2="56348"/>
                        <a14:foregroundMark x1="19238" y1="70020" x2="19238" y2="70020"/>
                        <a14:foregroundMark x1="44531" y1="73828" x2="44531" y2="73828"/>
                        <a14:foregroundMark x1="54297" y1="70020" x2="54297" y2="70020"/>
                        <a14:foregroundMark x1="82129" y1="71289" x2="82129" y2="71289"/>
                        <a14:foregroundMark x1="65332" y1="44922" x2="57129" y2="49414"/>
                        <a14:foregroundMark x1="57129" y1="49414" x2="57910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59963" y="290595"/>
            <a:ext cx="8177681" cy="817768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1E4801E-D467-1877-9A20-7A5F759CF712}"/>
              </a:ext>
            </a:extLst>
          </p:cNvPr>
          <p:cNvSpPr txBox="1"/>
          <p:nvPr/>
        </p:nvSpPr>
        <p:spPr>
          <a:xfrm>
            <a:off x="4670864" y="5525984"/>
            <a:ext cx="1805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12467D-767E-953E-7EAF-9373B9572C97}"/>
              </a:ext>
            </a:extLst>
          </p:cNvPr>
          <p:cNvSpPr txBox="1"/>
          <p:nvPr/>
        </p:nvSpPr>
        <p:spPr>
          <a:xfrm>
            <a:off x="4492974" y="5033189"/>
            <a:ext cx="198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слушаем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A37A43-84C2-EC19-7D18-B54AACC567E5}"/>
              </a:ext>
            </a:extLst>
          </p:cNvPr>
          <p:cNvSpPr txBox="1"/>
          <p:nvPr/>
        </p:nvSpPr>
        <p:spPr>
          <a:xfrm>
            <a:off x="6647934" y="5007247"/>
            <a:ext cx="177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музыку.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E596195-5B30-78AD-5EDE-5C0BBABB92B6}"/>
              </a:ext>
            </a:extLst>
          </p:cNvPr>
          <p:cNvSpPr/>
          <p:nvPr/>
        </p:nvSpPr>
        <p:spPr>
          <a:xfrm>
            <a:off x="4416633" y="404780"/>
            <a:ext cx="4893733" cy="10059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22380-8F31-D9EC-3C0A-5263DB4E63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21533" y="2728792"/>
            <a:ext cx="4907705" cy="10181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DD8D50-074C-C9A9-F5A5-0B5439FCE1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7892" y="3878152"/>
            <a:ext cx="4907705" cy="1018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54EE34-229B-DE70-0F41-24239EC20A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2661" y="1536107"/>
            <a:ext cx="4907705" cy="10181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9A7FBE-1EC2-4235-40D7-AA1FFD16A6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8044" y="5030286"/>
            <a:ext cx="4907705" cy="10181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948DD7-1208-9A0A-0F2E-B83659A6E5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20093" r="79907">
                        <a14:foregroundMark x1="27539" y1="53906" x2="38965" y2="54395"/>
                        <a14:foregroundMark x1="38965" y1="54395" x2="72656" y2="53516"/>
                        <a14:foregroundMark x1="72656" y1="53516" x2="73535" y2="5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16" r="12616"/>
          <a:stretch/>
        </p:blipFill>
        <p:spPr>
          <a:xfrm>
            <a:off x="44223" y="926255"/>
            <a:ext cx="4678238" cy="6257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CA68406-AA32-6115-DA49-98D6A632D527}"/>
              </a:ext>
            </a:extLst>
          </p:cNvPr>
          <p:cNvSpPr txBox="1"/>
          <p:nvPr/>
        </p:nvSpPr>
        <p:spPr>
          <a:xfrm>
            <a:off x="8310935" y="576012"/>
            <a:ext cx="99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85D4F3-B7BC-FAAE-A976-39370AD2A8AF}"/>
              </a:ext>
            </a:extLst>
          </p:cNvPr>
          <p:cNvSpPr txBox="1"/>
          <p:nvPr/>
        </p:nvSpPr>
        <p:spPr>
          <a:xfrm>
            <a:off x="6291943" y="530560"/>
            <a:ext cx="239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смотрим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8020F2-90DA-996B-B9A7-0158FAB1B77D}"/>
              </a:ext>
            </a:extLst>
          </p:cNvPr>
          <p:cNvSpPr txBox="1"/>
          <p:nvPr/>
        </p:nvSpPr>
        <p:spPr>
          <a:xfrm>
            <a:off x="4498689" y="522597"/>
            <a:ext cx="176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мультик.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EE5580D-0699-C41F-8447-42F59D0513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864" y="198967"/>
            <a:ext cx="7618261" cy="761826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40B408D-5E55-0D20-A258-FCEBB13E48E0}"/>
              </a:ext>
            </a:extLst>
          </p:cNvPr>
          <p:cNvSpPr txBox="1"/>
          <p:nvPr/>
        </p:nvSpPr>
        <p:spPr>
          <a:xfrm>
            <a:off x="4583891" y="1532917"/>
            <a:ext cx="156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769712-5F59-A09E-ABCC-A8E360AEB60E}"/>
              </a:ext>
            </a:extLst>
          </p:cNvPr>
          <p:cNvSpPr txBox="1"/>
          <p:nvPr/>
        </p:nvSpPr>
        <p:spPr>
          <a:xfrm>
            <a:off x="6545828" y="2044003"/>
            <a:ext cx="17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Максима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CF1E14-CEA5-990E-E950-658D6C5A597A}"/>
              </a:ext>
            </a:extLst>
          </p:cNvPr>
          <p:cNvSpPr txBox="1"/>
          <p:nvPr/>
        </p:nvSpPr>
        <p:spPr>
          <a:xfrm>
            <a:off x="6132640" y="1551997"/>
            <a:ext cx="2005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мокрая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2FD3C1-9F53-71EB-27B7-B6CF1EA6E03F}"/>
              </a:ext>
            </a:extLst>
          </p:cNvPr>
          <p:cNvSpPr txBox="1"/>
          <p:nvPr/>
        </p:nvSpPr>
        <p:spPr>
          <a:xfrm>
            <a:off x="4561769" y="2014903"/>
            <a:ext cx="156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майка.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F1313D5-1356-0225-248A-1A94CABFF05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758" b="93262" l="1758" r="97754">
                        <a14:foregroundMark x1="21484" y1="54395" x2="23926" y2="59082"/>
                        <a14:foregroundMark x1="34570" y1="63184" x2="56543" y2="64258"/>
                        <a14:foregroundMark x1="56543" y1="64258" x2="67578" y2="63281"/>
                        <a14:foregroundMark x1="67578" y1="63281" x2="74023" y2="60059"/>
                        <a14:foregroundMark x1="77930" y1="53418" x2="74707" y2="62500"/>
                        <a14:foregroundMark x1="74707" y1="62500" x2="74707" y2="62500"/>
                        <a14:foregroundMark x1="6348" y1="14941" x2="12207" y2="56250"/>
                        <a14:foregroundMark x1="17285" y1="16113" x2="18457" y2="43262"/>
                        <a14:foregroundMark x1="18457" y1="43262" x2="13672" y2="63867"/>
                        <a14:foregroundMark x1="13672" y1="63867" x2="21289" y2="81152"/>
                        <a14:foregroundMark x1="21289" y1="81152" x2="41406" y2="90039"/>
                        <a14:foregroundMark x1="41406" y1="90039" x2="72949" y2="90430"/>
                        <a14:foregroundMark x1="72949" y1="90430" x2="86426" y2="80859"/>
                        <a14:foregroundMark x1="86426" y1="80859" x2="74707" y2="28027"/>
                        <a14:foregroundMark x1="74707" y1="28027" x2="75098" y2="25195"/>
                        <a14:foregroundMark x1="87207" y1="11035" x2="97070" y2="68359"/>
                        <a14:foregroundMark x1="97070" y1="68359" x2="93164" y2="62500"/>
                        <a14:foregroundMark x1="85645" y1="11035" x2="18457" y2="12891"/>
                        <a14:foregroundMark x1="18457" y1="12891" x2="15723" y2="13770"/>
                        <a14:foregroundMark x1="90039" y1="7129" x2="10449" y2="11035"/>
                        <a14:foregroundMark x1="10449" y1="11035" x2="11035" y2="10645"/>
                        <a14:foregroundMark x1="9082" y1="64844" x2="10645" y2="87207"/>
                        <a14:foregroundMark x1="10645" y1="87207" x2="74707" y2="91602"/>
                        <a14:foregroundMark x1="42969" y1="33105" x2="53516" y2="30176"/>
                        <a14:foregroundMark x1="53516" y1="30176" x2="53906" y2="29883"/>
                        <a14:foregroundMark x1="1953" y1="1953" x2="52930" y2="3516"/>
                        <a14:foregroundMark x1="2832" y1="3320" x2="5957" y2="37012"/>
                        <a14:foregroundMark x1="93555" y1="2246" x2="94043" y2="29297"/>
                        <a14:foregroundMark x1="68945" y1="29492" x2="66113" y2="49805"/>
                        <a14:foregroundMark x1="66113" y1="49805" x2="66211" y2="49707"/>
                        <a14:foregroundMark x1="92969" y1="92871" x2="95801" y2="93359"/>
                        <a14:foregroundMark x1="97754" y1="85449" x2="97754" y2="87402"/>
                        <a14:foregroundMark x1="75781" y1="90234" x2="79883" y2="89160"/>
                        <a14:foregroundMark x1="51855" y1="4395" x2="81348" y2="5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390" y="2306485"/>
            <a:ext cx="3715904" cy="371590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A0F9BA8-1E11-4D89-84E7-25128BE04D91}"/>
              </a:ext>
            </a:extLst>
          </p:cNvPr>
          <p:cNvSpPr txBox="1"/>
          <p:nvPr/>
        </p:nvSpPr>
        <p:spPr>
          <a:xfrm>
            <a:off x="4549416" y="2816508"/>
            <a:ext cx="138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Маша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669A2E1-F561-0ADA-9BF8-29D70EF394E2}"/>
              </a:ext>
            </a:extLst>
          </p:cNvPr>
          <p:cNvSpPr txBox="1"/>
          <p:nvPr/>
        </p:nvSpPr>
        <p:spPr>
          <a:xfrm>
            <a:off x="5838282" y="2806949"/>
            <a:ext cx="1642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34FE3-5005-0E99-6B9E-7D08F05EEDF3}"/>
              </a:ext>
            </a:extLst>
          </p:cNvPr>
          <p:cNvSpPr txBox="1"/>
          <p:nvPr/>
        </p:nvSpPr>
        <p:spPr>
          <a:xfrm>
            <a:off x="7593100" y="2831943"/>
            <a:ext cx="151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маске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D21BD-3934-D711-5DB3-33F07433ED8D}"/>
              </a:ext>
            </a:extLst>
          </p:cNvPr>
          <p:cNvSpPr txBox="1"/>
          <p:nvPr/>
        </p:nvSpPr>
        <p:spPr>
          <a:xfrm>
            <a:off x="4571699" y="3253688"/>
            <a:ext cx="228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маскараде.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8534F9-3536-9483-641E-C0C59B78FB9C}"/>
              </a:ext>
            </a:extLst>
          </p:cNvPr>
          <p:cNvSpPr txBox="1"/>
          <p:nvPr/>
        </p:nvSpPr>
        <p:spPr>
          <a:xfrm>
            <a:off x="6360837" y="2821502"/>
            <a:ext cx="104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337F74F-EBD9-064D-0110-BCF21E0D0A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61" b="89844" l="7422" r="93359">
                        <a14:foregroundMark x1="7422" y1="54395" x2="7422" y2="54395"/>
                        <a14:foregroundMark x1="93359" y1="53711" x2="93359" y2="53711"/>
                        <a14:foregroundMark x1="92871" y1="32617" x2="92871" y2="32617"/>
                        <a14:foregroundMark x1="91602" y1="30957" x2="91602" y2="30957"/>
                        <a14:foregroundMark x1="38184" y1="11133" x2="49902" y2="10547"/>
                        <a14:foregroundMark x1="31543" y1="24512" x2="42676" y2="21094"/>
                        <a14:foregroundMark x1="29297" y1="23926" x2="40430" y2="20020"/>
                        <a14:foregroundMark x1="28223" y1="28320" x2="41016" y2="21680"/>
                        <a14:foregroundMark x1="36035" y1="15527" x2="49902" y2="17188"/>
                        <a14:foregroundMark x1="29688" y1="24121" x2="29102" y2="26953"/>
                        <a14:foregroundMark x1="48242" y1="21582" x2="44824" y2="25977"/>
                        <a14:foregroundMark x1="56934" y1="14258" x2="54199" y2="15234"/>
                        <a14:foregroundMark x1="69043" y1="24219" x2="64453" y2="24902"/>
                        <a14:foregroundMark x1="67383" y1="24805" x2="65039" y2="27539"/>
                        <a14:foregroundMark x1="68848" y1="25586" x2="67676" y2="27148"/>
                        <a14:foregroundMark x1="69141" y1="24609" x2="65430" y2="27734"/>
                        <a14:foregroundMark x1="69043" y1="25586" x2="69727" y2="24609"/>
                        <a14:foregroundMark x1="58105" y1="15234" x2="56250" y2="15234"/>
                        <a14:foregroundMark x1="58496" y1="16504" x2="57422" y2="15332"/>
                        <a14:foregroundMark x1="41016" y1="14160" x2="36914" y2="17285"/>
                        <a14:foregroundMark x1="39453" y1="13770" x2="37012" y2="17285"/>
                        <a14:foregroundMark x1="47754" y1="20605" x2="46387" y2="20508"/>
                        <a14:foregroundMark x1="49023" y1="21680" x2="48633" y2="24902"/>
                        <a14:foregroundMark x1="48926" y1="22656" x2="47461" y2="24023"/>
                        <a14:foregroundMark x1="47461" y1="23438" x2="46289" y2="25977"/>
                        <a14:foregroundMark x1="48633" y1="25000" x2="47266" y2="26465"/>
                        <a14:foregroundMark x1="62891" y1="24805" x2="64746" y2="27539"/>
                        <a14:foregroundMark x1="64648" y1="24512" x2="63867" y2="24805"/>
                        <a14:foregroundMark x1="65723" y1="27734" x2="66797" y2="27734"/>
                        <a14:foregroundMark x1="59180" y1="16211" x2="58105" y2="16895"/>
                        <a14:foregroundMark x1="58203" y1="15625" x2="55664" y2="15039"/>
                        <a14:foregroundMark x1="54492" y1="16211" x2="56934" y2="19727"/>
                        <a14:foregroundMark x1="56543" y1="19727" x2="57422" y2="18262"/>
                        <a14:foregroundMark x1="58594" y1="19629" x2="58789" y2="17285"/>
                        <a14:foregroundMark x1="53613" y1="16797" x2="55176" y2="18945"/>
                        <a14:foregroundMark x1="55273" y1="19727" x2="59473" y2="20020"/>
                        <a14:foregroundMark x1="36133" y1="16113" x2="37988" y2="20117"/>
                        <a14:foregroundMark x1="36621" y1="16113" x2="40527" y2="12891"/>
                        <a14:foregroundMark x1="38965" y1="12500" x2="36426" y2="15430"/>
                        <a14:foregroundMark x1="28125" y1="22949" x2="33594" y2="22754"/>
                        <a14:foregroundMark x1="28223" y1="22656" x2="28223" y2="25684"/>
                        <a14:foregroundMark x1="28906" y1="22656" x2="34375" y2="22363"/>
                        <a14:foregroundMark x1="29980" y1="21973" x2="33496" y2="21973"/>
                        <a14:foregroundMark x1="63574" y1="28125" x2="69531" y2="27344"/>
                        <a14:foregroundMark x1="68750" y1="27441" x2="69238" y2="27930"/>
                        <a14:foregroundMark x1="60254" y1="16504" x2="58789" y2="19727"/>
                        <a14:backgroundMark x1="29102" y1="37402" x2="29102" y2="37402"/>
                        <a14:backgroundMark x1="32324" y1="36523" x2="32324" y2="36523"/>
                        <a14:backgroundMark x1="40430" y1="30859" x2="40430" y2="30859"/>
                        <a14:backgroundMark x1="50684" y1="32031" x2="50684" y2="32031"/>
                        <a14:backgroundMark x1="33398" y1="47168" x2="33398" y2="47168"/>
                        <a14:backgroundMark x1="61035" y1="37695" x2="61035" y2="37695"/>
                        <a14:backgroundMark x1="70020" y1="54785" x2="70020" y2="54785"/>
                        <a14:backgroundMark x1="76367" y1="50488" x2="76367" y2="50488"/>
                        <a14:backgroundMark x1="56348" y1="46094" x2="56348" y2="46094"/>
                        <a14:backgroundMark x1="47559" y1="44336" x2="47559" y2="44336"/>
                        <a14:backgroundMark x1="23730" y1="53320" x2="23730" y2="53320"/>
                        <a14:backgroundMark x1="68945" y1="40625" x2="68945" y2="4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797" y="2064230"/>
            <a:ext cx="4212208" cy="421220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7EB68CB0-CB05-DE4B-EA76-EA09E239CC8F}"/>
              </a:ext>
            </a:extLst>
          </p:cNvPr>
          <p:cNvSpPr txBox="1"/>
          <p:nvPr/>
        </p:nvSpPr>
        <p:spPr>
          <a:xfrm>
            <a:off x="4649607" y="3947152"/>
            <a:ext cx="142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B8D6D0-7FFE-C9C7-2CD6-A16C896D34CB}"/>
              </a:ext>
            </a:extLst>
          </p:cNvPr>
          <p:cNvSpPr txBox="1"/>
          <p:nvPr/>
        </p:nvSpPr>
        <p:spPr>
          <a:xfrm>
            <a:off x="4632729" y="4351245"/>
            <a:ext cx="195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вареньем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FC69DEC-7C5B-5A8A-7397-CE00DEC562E4}"/>
              </a:ext>
            </a:extLst>
          </p:cNvPr>
          <p:cNvSpPr txBox="1"/>
          <p:nvPr/>
        </p:nvSpPr>
        <p:spPr>
          <a:xfrm>
            <a:off x="5849242" y="3947152"/>
            <a:ext cx="187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летают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D30C25C-E487-7377-AA05-C8970BDFB61D}"/>
              </a:ext>
            </a:extLst>
          </p:cNvPr>
          <p:cNvSpPr txBox="1"/>
          <p:nvPr/>
        </p:nvSpPr>
        <p:spPr>
          <a:xfrm>
            <a:off x="7770544" y="3944220"/>
            <a:ext cx="185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мухи.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B78EE80-30E6-C1B6-3C12-0D5B8D227F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61719" y1="29395" x2="58789" y2="40430"/>
                        <a14:foregroundMark x1="58789" y1="40430" x2="63281" y2="38770"/>
                        <a14:foregroundMark x1="23522" y1="68905" x2="23438" y2="69727"/>
                        <a14:foregroundMark x1="79980" y1="75488" x2="79980" y2="81738"/>
                        <a14:foregroundMark x1="43945" y1="27344" x2="43945" y2="27344"/>
                        <a14:foregroundMark x1="45898" y1="32324" x2="45898" y2="32324"/>
                        <a14:foregroundMark x1="52246" y1="28516" x2="62500" y2="34082"/>
                        <a14:foregroundMark x1="48926" y1="25977" x2="44629" y2="38184"/>
                        <a14:foregroundMark x1="44629" y1="38184" x2="45020" y2="40820"/>
                        <a14:foregroundMark x1="44434" y1="27734" x2="44922" y2="37012"/>
                        <a14:foregroundMark x1="32910" y1="62598" x2="32715" y2="48926"/>
                        <a14:foregroundMark x1="32715" y1="48926" x2="42871" y2="45508"/>
                        <a14:foregroundMark x1="42871" y1="45508" x2="44434" y2="46582"/>
                        <a14:foregroundMark x1="40430" y1="46289" x2="31738" y2="56055"/>
                        <a14:foregroundMark x1="31738" y1="56055" x2="37811" y2="63049"/>
                        <a14:foregroundMark x1="43347" y1="64054" x2="47168" y2="63184"/>
                        <a14:foregroundMark x1="31152" y1="53027" x2="34180" y2="61621"/>
                        <a14:foregroundMark x1="31348" y1="53027" x2="33984" y2="60840"/>
                        <a14:foregroundMark x1="30371" y1="57129" x2="33105" y2="61914"/>
                        <a14:backgroundMark x1="27009" y1="71758" x2="27148" y2="72070"/>
                        <a14:backgroundMark x1="26444" y1="60645" x2="25781" y2="60645"/>
                        <a14:backgroundMark x1="28223" y1="58105" x2="30371" y2="71484"/>
                        <a14:backgroundMark x1="25098" y1="63672" x2="25879" y2="71680"/>
                        <a14:backgroundMark x1="26172" y1="60449" x2="24609" y2="68848"/>
                        <a14:backgroundMark x1="43848" y1="64844" x2="31934" y2="6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81653" y="760688"/>
            <a:ext cx="6695562" cy="669556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FCC1D849-EFBE-AEC9-9AD2-C94FCBFE8ABC}"/>
              </a:ext>
            </a:extLst>
          </p:cNvPr>
          <p:cNvSpPr txBox="1"/>
          <p:nvPr/>
        </p:nvSpPr>
        <p:spPr>
          <a:xfrm>
            <a:off x="6756670" y="5142238"/>
            <a:ext cx="173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985931A-E9F3-44F7-1234-E076D97A457B}"/>
              </a:ext>
            </a:extLst>
          </p:cNvPr>
          <p:cNvSpPr txBox="1"/>
          <p:nvPr/>
        </p:nvSpPr>
        <p:spPr>
          <a:xfrm>
            <a:off x="7845476" y="5128078"/>
            <a:ext cx="129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Маши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8B26930-5C4C-0654-540C-09DEB5E57F1F}"/>
              </a:ext>
            </a:extLst>
          </p:cNvPr>
          <p:cNvSpPr txBox="1"/>
          <p:nvPr/>
        </p:nvSpPr>
        <p:spPr>
          <a:xfrm>
            <a:off x="4414963" y="5128078"/>
            <a:ext cx="21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маленький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E55397F-85EC-B1CA-B929-A4C12E4ACCF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3" y="348590"/>
            <a:ext cx="1162452" cy="100592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CC50816C-EA7C-AF45-C3DF-B6E86177514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9" y="1912906"/>
            <a:ext cx="4545785" cy="46336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0A71A2-1BB8-55C9-9930-AA31E315F910}"/>
              </a:ext>
            </a:extLst>
          </p:cNvPr>
          <p:cNvSpPr txBox="1"/>
          <p:nvPr/>
        </p:nvSpPr>
        <p:spPr>
          <a:xfrm>
            <a:off x="4518714" y="5539346"/>
            <a:ext cx="992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дом.</a:t>
            </a:r>
          </a:p>
        </p:txBody>
      </p:sp>
    </p:spTree>
    <p:extLst>
      <p:ext uri="{BB962C8B-B14F-4D97-AF65-F5344CB8AC3E}">
        <p14:creationId xmlns:p14="http://schemas.microsoft.com/office/powerpoint/2010/main" val="24224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02565 0.0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33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18789 -0.003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-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06875 -0.06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5664 0.070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349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75 0.0011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3047 -0.0696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14115 1.85185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10559 -0.0685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974 -0.0013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13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18828 0.073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3611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00235 -0.07292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00729 -0.07199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472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10742 0.00278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13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09909 0.00185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31185 -0.00764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9" y="-394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24961 -1.85185E-6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0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417 L -0.06901 -0.00093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11809 -0.0713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-3565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7213 0.00209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12448 0.00162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69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11407 -0.00324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8268 -0.05973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2986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15664 -0.00047 " pathEditMode="relative" rAng="0" ptsTypes="AA">
                                      <p:cBhvr>
                                        <p:cTn id="38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46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25885 0.05926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17565 -0.00301 " pathEditMode="relative" rAng="0" ptsTypes="AA">
                                      <p:cBhvr>
                                        <p:cTn id="4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-162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20481 0.00046 " pathEditMode="relative" rAng="0" ptsTypes="AA">
                                      <p:cBhvr>
                                        <p:cTn id="4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3"/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22448 -0.00093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21" grpId="0"/>
      <p:bldP spid="21" grpId="1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8" grpId="0"/>
      <p:bldP spid="28" grpId="1"/>
      <p:bldP spid="29" grpId="0"/>
      <p:bldP spid="29" grpId="1"/>
      <p:bldP spid="29" grpId="2"/>
      <p:bldP spid="30" grpId="0"/>
      <p:bldP spid="30" grpId="1"/>
      <p:bldP spid="30" grpId="2"/>
      <p:bldP spid="38" grpId="0"/>
      <p:bldP spid="38" grpId="1"/>
      <p:bldP spid="38" grpId="2"/>
      <p:bldP spid="39" grpId="0"/>
      <p:bldP spid="39" grpId="1"/>
      <p:bldP spid="39" grpId="2"/>
      <p:bldP spid="40" grpId="0"/>
      <p:bldP spid="40" grpId="1"/>
      <p:bldP spid="40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2" grpId="0" animBg="1"/>
      <p:bldP spid="2" grpId="1" animBg="1"/>
      <p:bldP spid="35" grpId="0"/>
      <p:bldP spid="35" grpId="1"/>
      <p:bldP spid="35" grpId="2"/>
      <p:bldP spid="41" grpId="0"/>
      <p:bldP spid="41" grpId="1"/>
      <p:bldP spid="41" grpId="2"/>
      <p:bldP spid="48" grpId="0"/>
      <p:bldP spid="48" grpId="1"/>
      <p:bldP spid="48" grpId="2"/>
      <p:bldP spid="51" grpId="0"/>
      <p:bldP spid="51" grpId="1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7" grpId="0"/>
      <p:bldP spid="57" grpId="1"/>
      <p:bldP spid="58" grpId="0"/>
      <p:bldP spid="58" grpId="1"/>
      <p:bldP spid="59" grpId="0"/>
      <p:bldP spid="59" grpId="1"/>
      <p:bldP spid="59" grpId="2"/>
      <p:bldP spid="60" grpId="0"/>
      <p:bldP spid="60" grpId="1"/>
      <p:bldP spid="61" grpId="0"/>
      <p:bldP spid="61" grpId="1"/>
      <p:bldP spid="61" grpId="2"/>
      <p:bldP spid="65" grpId="0"/>
      <p:bldP spid="65" grpId="1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8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  <p:bldP spid="19" grpId="0"/>
      <p:bldP spid="1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CADC3FA-F096-47E1-BB4D-C1029DD78979}"/>
</file>

<file path=customXml/itemProps2.xml><?xml version="1.0" encoding="utf-8"?>
<ds:datastoreItem xmlns:ds="http://schemas.openxmlformats.org/officeDocument/2006/customXml" ds:itemID="{1E48C48E-C807-4646-8B89-AD1AD7659262}"/>
</file>

<file path=customXml/itemProps3.xml><?xml version="1.0" encoding="utf-8"?>
<ds:datastoreItem xmlns:ds="http://schemas.openxmlformats.org/officeDocument/2006/customXml" ds:itemID="{AFAE333A-3783-49FA-88FD-41432970F550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2025-12-08T21:08:54Z</dcterms:created>
  <dcterms:modified xsi:type="dcterms:W3CDTF">2025-12-08T21:12:08Z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