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0" d="100"/>
          <a:sy n="30" d="100"/>
        </p:scale>
        <p:origin x="1565" y="14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48426-FFBB-4EEB-A6F4-6AB4DCB6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3D0A71-42B7-4B74-8A26-8EC462280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1B7326-2676-4116-ABD9-7AB00A60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EB1DFC-A3A3-4CFA-8A37-7B8D2F1F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A4938C-A51A-4949-98E6-187B4D00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93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62057-3C0C-4DD7-878C-BF4428FC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959EAD-6D0A-4A59-8A08-30F751FA1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155284-0447-42C9-9363-7FB03B83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B29247-F3B7-43AE-BEDA-8661844C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A20B4A-C1B5-4D4E-85CC-3D932D7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1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D983DA-8892-415D-9DC6-A254726E8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83CC10B-0952-4FC0-BCA7-390011B38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2A1F14-22F1-4163-B8EF-3CBDD245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CA007-06DC-453D-ACC3-C11E9A03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FECFCB-27C6-41A0-9D73-76FF2145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42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90053-D30B-4E26-A0A9-8E23456E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142123-DFC1-41B1-94F4-6A47EDB6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C6818D-8132-41C5-BEA3-048E66BF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D4D69F-4F4D-41CF-8447-759A6BF4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DBC29A-F683-4B14-8CEB-005953CD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75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ACA56-70AE-4558-A561-C69C6D9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28BFC-5935-41C0-B9C5-1479268E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2B988C-598F-4AA8-ABF5-3CC471D5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548470-8EA5-48E0-ABAD-9AE5F207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DD1A0C-B984-4518-B603-CCC5E153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2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38FEA-F2EA-4F96-945B-BE07EC09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B2D0A4-4D24-41AA-9FC4-EF0537B9C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6B48E6-9ED5-47E8-BA42-AFFC157EC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1C30DB-B23A-41B1-8AA7-345F4DB5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52EBBAE-53BE-4623-96A7-29579CE7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BFD6E3-BFCF-4B6F-95B8-14DE8DF8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4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9E6C0-3E48-4C09-B713-2ED38EC1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D55554-6E43-4170-95BB-5331A1A97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52CC07-079F-42E4-9C6B-6E26DFB7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0B24FC7-3426-473A-A369-9D5512860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645C53C-1E9B-4C94-BAD2-6B2444F03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E8B7A3A-1523-450E-A15E-BE4B5149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8F609B2-E8E7-4FF2-811E-4CFA22C8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14591FC-CC9D-43DA-B16F-5C2D8DF7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36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836EA-CAE0-4A86-BD73-09AD9BD3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CC52FC-636D-4298-9B81-F82B5A4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A018563-6EDD-49D3-AC05-2626AD36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8D099-F415-4B1F-B553-84DC7CF1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A4A8B4-EE17-44E6-853D-D18071FD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F0D848-0184-4088-B26C-C388D06B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CE3D33-D17B-43AB-8425-F106195C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2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758F2-7B36-4AAD-84B1-40ADA067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1D4553-6F8B-48B1-8182-A8982384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0872D31-0A8B-4E83-93A1-D701521A2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104605-5CC6-4A70-9C74-9DEE9797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F1BD43-EC7E-42FD-B4B1-17CE61C5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09E54B-93B1-4615-AA30-E53C59B7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2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BDB13-D05E-424C-BFF2-73155216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47C0EE0-5D0F-42B4-9AA6-99015BFC5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DAC798-0DCE-4B09-BA34-D4DE957AA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34DAE1C-30B0-42AD-AF2B-898E4B26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A475CB-990B-4517-8F0D-453E725B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6FCE12-4875-4DF9-AFAE-08DE5900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5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20F94E6-7701-4E8C-AD3F-584CC446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557C09-4129-4500-A8BC-14E73DEC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0BB10-9BA3-42DA-86FC-804F5214B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4DC370-5749-48CF-BB90-68191F01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552343-DB0F-4F85-AD70-C2ACF3F22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2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D4BE33DF-8F29-447C-8CD3-C940B495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70612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CDC018C-B95B-4D34-BA11-D38A98A44D1C}"/>
              </a:ext>
            </a:extLst>
          </p:cNvPr>
          <p:cNvGrpSpPr/>
          <p:nvPr/>
        </p:nvGrpSpPr>
        <p:grpSpPr>
          <a:xfrm>
            <a:off x="7076762" y="5651317"/>
            <a:ext cx="1364152" cy="1073283"/>
            <a:chOff x="512064" y="463296"/>
            <a:chExt cx="1560576" cy="1255776"/>
          </a:xfrm>
          <a:effectLst>
            <a:glow rad="38100">
              <a:schemeClr val="bg1"/>
            </a:glow>
          </a:effectLst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4FAD397C-585C-42CE-9561-225609018A6C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DC0BF5-A1C8-4509-8914-A77C246D0F1A}"/>
                </a:ext>
              </a:extLst>
            </p:cNvPr>
            <p:cNvSpPr txBox="1"/>
            <p:nvPr/>
          </p:nvSpPr>
          <p:spPr>
            <a:xfrm>
              <a:off x="572602" y="768018"/>
              <a:ext cx="1406906" cy="61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Посчитай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 до 5 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5493C46-2EEF-45D0-BDAE-E2ED6293A92D}"/>
              </a:ext>
            </a:extLst>
          </p:cNvPr>
          <p:cNvGrpSpPr/>
          <p:nvPr/>
        </p:nvGrpSpPr>
        <p:grpSpPr>
          <a:xfrm>
            <a:off x="5554078" y="5651317"/>
            <a:ext cx="1364152" cy="1073283"/>
            <a:chOff x="512064" y="463296"/>
            <a:chExt cx="1560576" cy="1255776"/>
          </a:xfrm>
          <a:effectLst>
            <a:glow rad="38100">
              <a:schemeClr val="bg1"/>
            </a:glow>
          </a:effectLst>
        </p:grpSpPr>
        <p:sp>
          <p:nvSpPr>
            <p:cNvPr id="9" name="Прямокутник: округлені кути 8">
              <a:extLst>
                <a:ext uri="{FF2B5EF4-FFF2-40B4-BE49-F238E27FC236}">
                  <a16:creationId xmlns:a16="http://schemas.microsoft.com/office/drawing/2014/main" id="{35B9D649-582A-475A-BB37-4B690FD70A35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30E2AC-A479-4887-A000-C988BCB20611}"/>
                </a:ext>
              </a:extLst>
            </p:cNvPr>
            <p:cNvSpPr txBox="1"/>
            <p:nvPr/>
          </p:nvSpPr>
          <p:spPr>
            <a:xfrm>
              <a:off x="711975" y="768018"/>
              <a:ext cx="1128165" cy="61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Назови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ласково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497EA389-5BC5-4839-8174-D6EFA2921442}"/>
              </a:ext>
            </a:extLst>
          </p:cNvPr>
          <p:cNvGrpSpPr/>
          <p:nvPr/>
        </p:nvGrpSpPr>
        <p:grpSpPr>
          <a:xfrm>
            <a:off x="3998556" y="5651317"/>
            <a:ext cx="1364152" cy="1073283"/>
            <a:chOff x="512064" y="463296"/>
            <a:chExt cx="1560576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2" name="Прямокутник: округлені кути 11">
              <a:extLst>
                <a:ext uri="{FF2B5EF4-FFF2-40B4-BE49-F238E27FC236}">
                  <a16:creationId xmlns:a16="http://schemas.microsoft.com/office/drawing/2014/main" id="{25E27CB8-A70B-4618-B5C0-8004CED8863C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670E27-F898-4FA4-A00A-59CDB3EA213C}"/>
                </a:ext>
              </a:extLst>
            </p:cNvPr>
            <p:cNvSpPr txBox="1"/>
            <p:nvPr/>
          </p:nvSpPr>
          <p:spPr>
            <a:xfrm>
              <a:off x="720355" y="629519"/>
              <a:ext cx="1225357" cy="864261"/>
            </a:xfrm>
            <a:custGeom>
              <a:avLst/>
              <a:gdLst>
                <a:gd name="connsiteX0" fmla="*/ 0 w 1071126"/>
                <a:gd name="connsiteY0" fmla="*/ 0 h 738664"/>
                <a:gd name="connsiteX1" fmla="*/ 503429 w 1071126"/>
                <a:gd name="connsiteY1" fmla="*/ 0 h 738664"/>
                <a:gd name="connsiteX2" fmla="*/ 1071126 w 1071126"/>
                <a:gd name="connsiteY2" fmla="*/ 0 h 738664"/>
                <a:gd name="connsiteX3" fmla="*/ 1071126 w 1071126"/>
                <a:gd name="connsiteY3" fmla="*/ 376719 h 738664"/>
                <a:gd name="connsiteX4" fmla="*/ 1071126 w 1071126"/>
                <a:gd name="connsiteY4" fmla="*/ 738664 h 738664"/>
                <a:gd name="connsiteX5" fmla="*/ 514140 w 1071126"/>
                <a:gd name="connsiteY5" fmla="*/ 738664 h 738664"/>
                <a:gd name="connsiteX6" fmla="*/ 0 w 1071126"/>
                <a:gd name="connsiteY6" fmla="*/ 738664 h 738664"/>
                <a:gd name="connsiteX7" fmla="*/ 0 w 1071126"/>
                <a:gd name="connsiteY7" fmla="*/ 384105 h 738664"/>
                <a:gd name="connsiteX8" fmla="*/ 0 w 1071126"/>
                <a:gd name="connsiteY8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1126" h="738664" fill="none" extrusionOk="0">
                  <a:moveTo>
                    <a:pt x="0" y="0"/>
                  </a:moveTo>
                  <a:cubicBezTo>
                    <a:pt x="140098" y="-30721"/>
                    <a:pt x="315363" y="55320"/>
                    <a:pt x="503429" y="0"/>
                  </a:cubicBezTo>
                  <a:cubicBezTo>
                    <a:pt x="691495" y="-55320"/>
                    <a:pt x="874640" y="27271"/>
                    <a:pt x="1071126" y="0"/>
                  </a:cubicBezTo>
                  <a:cubicBezTo>
                    <a:pt x="1114388" y="127675"/>
                    <a:pt x="1060264" y="262711"/>
                    <a:pt x="1071126" y="376719"/>
                  </a:cubicBezTo>
                  <a:cubicBezTo>
                    <a:pt x="1081988" y="490727"/>
                    <a:pt x="1047306" y="600436"/>
                    <a:pt x="1071126" y="738664"/>
                  </a:cubicBezTo>
                  <a:cubicBezTo>
                    <a:pt x="851326" y="744779"/>
                    <a:pt x="755231" y="709849"/>
                    <a:pt x="514140" y="738664"/>
                  </a:cubicBezTo>
                  <a:cubicBezTo>
                    <a:pt x="273049" y="767479"/>
                    <a:pt x="252375" y="727495"/>
                    <a:pt x="0" y="738664"/>
                  </a:cubicBezTo>
                  <a:cubicBezTo>
                    <a:pt x="-2701" y="649995"/>
                    <a:pt x="28944" y="513849"/>
                    <a:pt x="0" y="384105"/>
                  </a:cubicBezTo>
                  <a:cubicBezTo>
                    <a:pt x="-28944" y="254361"/>
                    <a:pt x="6200" y="99748"/>
                    <a:pt x="0" y="0"/>
                  </a:cubicBezTo>
                  <a:close/>
                </a:path>
                <a:path w="1071126" h="738664" stroke="0" extrusionOk="0">
                  <a:moveTo>
                    <a:pt x="0" y="0"/>
                  </a:moveTo>
                  <a:cubicBezTo>
                    <a:pt x="147175" y="-8954"/>
                    <a:pt x="367233" y="272"/>
                    <a:pt x="514140" y="0"/>
                  </a:cubicBezTo>
                  <a:cubicBezTo>
                    <a:pt x="661047" y="-272"/>
                    <a:pt x="861832" y="32822"/>
                    <a:pt x="1071126" y="0"/>
                  </a:cubicBezTo>
                  <a:cubicBezTo>
                    <a:pt x="1110722" y="115250"/>
                    <a:pt x="1053048" y="202102"/>
                    <a:pt x="1071126" y="354559"/>
                  </a:cubicBezTo>
                  <a:cubicBezTo>
                    <a:pt x="1089204" y="507016"/>
                    <a:pt x="1036943" y="575187"/>
                    <a:pt x="1071126" y="738664"/>
                  </a:cubicBezTo>
                  <a:cubicBezTo>
                    <a:pt x="935211" y="784237"/>
                    <a:pt x="743086" y="705972"/>
                    <a:pt x="514140" y="738664"/>
                  </a:cubicBezTo>
                  <a:cubicBezTo>
                    <a:pt x="285194" y="771356"/>
                    <a:pt x="212581" y="684545"/>
                    <a:pt x="0" y="738664"/>
                  </a:cubicBezTo>
                  <a:cubicBezTo>
                    <a:pt x="-6373" y="566895"/>
                    <a:pt x="11199" y="499866"/>
                    <a:pt x="0" y="369332"/>
                  </a:cubicBezTo>
                  <a:cubicBezTo>
                    <a:pt x="-11199" y="238798"/>
                    <a:pt x="23184" y="102793"/>
                    <a:pt x="0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01160671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Сколько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слогов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 слове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ABD4C9B6-8AE8-41D2-AAD2-7B86ECBE06D5}"/>
              </a:ext>
            </a:extLst>
          </p:cNvPr>
          <p:cNvGrpSpPr/>
          <p:nvPr/>
        </p:nvGrpSpPr>
        <p:grpSpPr>
          <a:xfrm>
            <a:off x="8551866" y="5651317"/>
            <a:ext cx="1364152" cy="1073283"/>
            <a:chOff x="512064" y="463296"/>
            <a:chExt cx="1560576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659C955D-F644-4F2B-A964-4D12AEDF6E50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84C48-6E99-4203-B0D8-CE19760EB3B1}"/>
                </a:ext>
              </a:extLst>
            </p:cNvPr>
            <p:cNvSpPr txBox="1"/>
            <p:nvPr/>
          </p:nvSpPr>
          <p:spPr>
            <a:xfrm>
              <a:off x="637835" y="629519"/>
              <a:ext cx="1390401" cy="864261"/>
            </a:xfrm>
            <a:custGeom>
              <a:avLst/>
              <a:gdLst>
                <a:gd name="connsiteX0" fmla="*/ 0 w 1215396"/>
                <a:gd name="connsiteY0" fmla="*/ 0 h 738664"/>
                <a:gd name="connsiteX1" fmla="*/ 380824 w 1215396"/>
                <a:gd name="connsiteY1" fmla="*/ 0 h 738664"/>
                <a:gd name="connsiteX2" fmla="*/ 749494 w 1215396"/>
                <a:gd name="connsiteY2" fmla="*/ 0 h 738664"/>
                <a:gd name="connsiteX3" fmla="*/ 1215396 w 1215396"/>
                <a:gd name="connsiteY3" fmla="*/ 0 h 738664"/>
                <a:gd name="connsiteX4" fmla="*/ 1215396 w 1215396"/>
                <a:gd name="connsiteY4" fmla="*/ 361945 h 738664"/>
                <a:gd name="connsiteX5" fmla="*/ 1215396 w 1215396"/>
                <a:gd name="connsiteY5" fmla="*/ 738664 h 738664"/>
                <a:gd name="connsiteX6" fmla="*/ 846726 w 1215396"/>
                <a:gd name="connsiteY6" fmla="*/ 738664 h 738664"/>
                <a:gd name="connsiteX7" fmla="*/ 441594 w 1215396"/>
                <a:gd name="connsiteY7" fmla="*/ 738664 h 738664"/>
                <a:gd name="connsiteX8" fmla="*/ 0 w 1215396"/>
                <a:gd name="connsiteY8" fmla="*/ 738664 h 738664"/>
                <a:gd name="connsiteX9" fmla="*/ 0 w 1215396"/>
                <a:gd name="connsiteY9" fmla="*/ 369332 h 738664"/>
                <a:gd name="connsiteX10" fmla="*/ 0 w 1215396"/>
                <a:gd name="connsiteY10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396" h="738664" extrusionOk="0">
                  <a:moveTo>
                    <a:pt x="0" y="0"/>
                  </a:moveTo>
                  <a:cubicBezTo>
                    <a:pt x="132539" y="-41388"/>
                    <a:pt x="304169" y="19912"/>
                    <a:pt x="380824" y="0"/>
                  </a:cubicBezTo>
                  <a:cubicBezTo>
                    <a:pt x="457479" y="-19912"/>
                    <a:pt x="579598" y="18877"/>
                    <a:pt x="749494" y="0"/>
                  </a:cubicBezTo>
                  <a:cubicBezTo>
                    <a:pt x="919390" y="-18877"/>
                    <a:pt x="1018579" y="20896"/>
                    <a:pt x="1215396" y="0"/>
                  </a:cubicBezTo>
                  <a:cubicBezTo>
                    <a:pt x="1232905" y="150677"/>
                    <a:pt x="1200501" y="249079"/>
                    <a:pt x="1215396" y="361945"/>
                  </a:cubicBezTo>
                  <a:cubicBezTo>
                    <a:pt x="1230291" y="474812"/>
                    <a:pt x="1173542" y="607812"/>
                    <a:pt x="1215396" y="738664"/>
                  </a:cubicBezTo>
                  <a:cubicBezTo>
                    <a:pt x="1099314" y="775704"/>
                    <a:pt x="1025537" y="717147"/>
                    <a:pt x="846726" y="738664"/>
                  </a:cubicBezTo>
                  <a:cubicBezTo>
                    <a:pt x="667915" y="760181"/>
                    <a:pt x="599464" y="710097"/>
                    <a:pt x="441594" y="738664"/>
                  </a:cubicBezTo>
                  <a:cubicBezTo>
                    <a:pt x="283724" y="767231"/>
                    <a:pt x="121303" y="697401"/>
                    <a:pt x="0" y="738664"/>
                  </a:cubicBezTo>
                  <a:cubicBezTo>
                    <a:pt x="-14119" y="621550"/>
                    <a:pt x="5078" y="446418"/>
                    <a:pt x="0" y="369332"/>
                  </a:cubicBezTo>
                  <a:cubicBezTo>
                    <a:pt x="-5078" y="292246"/>
                    <a:pt x="36718" y="17545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301160671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Определи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1-й звук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 слове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E416E769-579A-43DA-9638-AA3A02047349}"/>
              </a:ext>
            </a:extLst>
          </p:cNvPr>
          <p:cNvGrpSpPr/>
          <p:nvPr/>
        </p:nvGrpSpPr>
        <p:grpSpPr>
          <a:xfrm>
            <a:off x="2264761" y="5651317"/>
            <a:ext cx="1430200" cy="1073283"/>
            <a:chOff x="469403" y="463296"/>
            <a:chExt cx="1636135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DF785C33-730A-4C8A-B96B-DA606C43B240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1"/>
                <a:gd name="connsiteY0" fmla="*/ 178884 h 1073283"/>
                <a:gd name="connsiteX1" fmla="*/ 178884 w 1364151"/>
                <a:gd name="connsiteY1" fmla="*/ 0 h 1073283"/>
                <a:gd name="connsiteX2" fmla="*/ 1185267 w 1364151"/>
                <a:gd name="connsiteY2" fmla="*/ 0 h 1073283"/>
                <a:gd name="connsiteX3" fmla="*/ 1364151 w 1364151"/>
                <a:gd name="connsiteY3" fmla="*/ 178884 h 1073283"/>
                <a:gd name="connsiteX4" fmla="*/ 1364151 w 1364151"/>
                <a:gd name="connsiteY4" fmla="*/ 894399 h 1073283"/>
                <a:gd name="connsiteX5" fmla="*/ 1185267 w 1364151"/>
                <a:gd name="connsiteY5" fmla="*/ 1073283 h 1073283"/>
                <a:gd name="connsiteX6" fmla="*/ 178884 w 1364151"/>
                <a:gd name="connsiteY6" fmla="*/ 1073283 h 1073283"/>
                <a:gd name="connsiteX7" fmla="*/ 0 w 1364151"/>
                <a:gd name="connsiteY7" fmla="*/ 894399 h 1073283"/>
                <a:gd name="connsiteX8" fmla="*/ 0 w 1364151"/>
                <a:gd name="connsiteY8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151" h="1073283" fill="none" extrusionOk="0">
                  <a:moveTo>
                    <a:pt x="0" y="178884"/>
                  </a:moveTo>
                  <a:cubicBezTo>
                    <a:pt x="139" y="83841"/>
                    <a:pt x="87144" y="11840"/>
                    <a:pt x="178884" y="0"/>
                  </a:cubicBezTo>
                  <a:cubicBezTo>
                    <a:pt x="570158" y="-72352"/>
                    <a:pt x="1071964" y="-45289"/>
                    <a:pt x="1185267" y="0"/>
                  </a:cubicBezTo>
                  <a:cubicBezTo>
                    <a:pt x="1283125" y="-6450"/>
                    <a:pt x="1360698" y="79045"/>
                    <a:pt x="1364151" y="178884"/>
                  </a:cubicBezTo>
                  <a:cubicBezTo>
                    <a:pt x="1382493" y="368717"/>
                    <a:pt x="1335155" y="799510"/>
                    <a:pt x="1364151" y="894399"/>
                  </a:cubicBezTo>
                  <a:cubicBezTo>
                    <a:pt x="1364511" y="991369"/>
                    <a:pt x="1281964" y="1070931"/>
                    <a:pt x="1185267" y="1073283"/>
                  </a:cubicBezTo>
                  <a:cubicBezTo>
                    <a:pt x="832685" y="991474"/>
                    <a:pt x="489481" y="1013603"/>
                    <a:pt x="178884" y="1073283"/>
                  </a:cubicBezTo>
                  <a:cubicBezTo>
                    <a:pt x="96311" y="1071449"/>
                    <a:pt x="-13999" y="995962"/>
                    <a:pt x="0" y="894399"/>
                  </a:cubicBezTo>
                  <a:cubicBezTo>
                    <a:pt x="34246" y="540249"/>
                    <a:pt x="-61638" y="520431"/>
                    <a:pt x="0" y="178884"/>
                  </a:cubicBezTo>
                  <a:close/>
                </a:path>
                <a:path w="1364151" h="1073283" stroke="0" extrusionOk="0">
                  <a:moveTo>
                    <a:pt x="0" y="178884"/>
                  </a:moveTo>
                  <a:cubicBezTo>
                    <a:pt x="2590" y="80795"/>
                    <a:pt x="81900" y="3773"/>
                    <a:pt x="178884" y="0"/>
                  </a:cubicBezTo>
                  <a:cubicBezTo>
                    <a:pt x="586468" y="-77232"/>
                    <a:pt x="851307" y="-43317"/>
                    <a:pt x="1185267" y="0"/>
                  </a:cubicBezTo>
                  <a:cubicBezTo>
                    <a:pt x="1273573" y="-7994"/>
                    <a:pt x="1368579" y="71162"/>
                    <a:pt x="1364151" y="178884"/>
                  </a:cubicBezTo>
                  <a:cubicBezTo>
                    <a:pt x="1374125" y="265511"/>
                    <a:pt x="1312800" y="786802"/>
                    <a:pt x="1364151" y="894399"/>
                  </a:cubicBezTo>
                  <a:cubicBezTo>
                    <a:pt x="1349857" y="998372"/>
                    <a:pt x="1281491" y="1072862"/>
                    <a:pt x="1185267" y="1073283"/>
                  </a:cubicBezTo>
                  <a:cubicBezTo>
                    <a:pt x="871389" y="1039254"/>
                    <a:pt x="604879" y="1078965"/>
                    <a:pt x="178884" y="1073283"/>
                  </a:cubicBezTo>
                  <a:cubicBezTo>
                    <a:pt x="71110" y="1071469"/>
                    <a:pt x="-8147" y="989503"/>
                    <a:pt x="0" y="894399"/>
                  </a:cubicBezTo>
                  <a:cubicBezTo>
                    <a:pt x="18017" y="791436"/>
                    <a:pt x="-58659" y="340148"/>
                    <a:pt x="0" y="178884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9F79B4-B6C3-4EF5-82E6-767CB207C5CD}"/>
                </a:ext>
              </a:extLst>
            </p:cNvPr>
            <p:cNvSpPr txBox="1"/>
            <p:nvPr/>
          </p:nvSpPr>
          <p:spPr>
            <a:xfrm>
              <a:off x="469403" y="638575"/>
              <a:ext cx="1636135" cy="86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Определи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последний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звук в слове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FE13D3F-BE50-466F-BFAC-B47E4A165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8" y="540119"/>
            <a:ext cx="2702056" cy="27020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D3D068-019C-47C7-BCBB-958A69D9F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9"/>
            <a:ext cx="550502" cy="476377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3856911D-4363-43E3-8264-46D4A7C99E6F}"/>
              </a:ext>
            </a:extLst>
          </p:cNvPr>
          <p:cNvGrpSpPr/>
          <p:nvPr/>
        </p:nvGrpSpPr>
        <p:grpSpPr>
          <a:xfrm>
            <a:off x="2951129" y="190215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14DABE1-99D4-4CFF-B684-323DD0BEC47F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A05BA1E-7843-47F6-B12B-1D8E21F83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176" y="349056"/>
              <a:ext cx="1586331" cy="158633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F9B6C2-76C9-457B-A634-81039D98C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2927" y="430955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9D6AB1B-4DEE-4945-8832-C4DE9CF0B06B}"/>
              </a:ext>
            </a:extLst>
          </p:cNvPr>
          <p:cNvGrpSpPr/>
          <p:nvPr/>
        </p:nvGrpSpPr>
        <p:grpSpPr>
          <a:xfrm>
            <a:off x="5456617" y="22865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26B660F-387C-481B-8B54-8D966BBC2F7E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46112D2-74FE-4CB5-AF30-C4648ECC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1047" y="349056"/>
              <a:ext cx="1580588" cy="158633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A34726C-D6A5-4226-9D42-F40C0EED2599}"/>
              </a:ext>
            </a:extLst>
          </p:cNvPr>
          <p:cNvGrpSpPr/>
          <p:nvPr/>
        </p:nvGrpSpPr>
        <p:grpSpPr>
          <a:xfrm>
            <a:off x="7863663" y="707146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384FE5F5-DDFE-41B2-878B-93B9FA5328AF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E97617F-9495-4321-AB66-289197F2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7505" y="604610"/>
              <a:ext cx="1101046" cy="114692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D99BF1C-DDA2-4D8C-9E81-7E3BA2273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9087">
            <a:off x="7002454" y="811627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59F8645-ACC7-4D6D-BA61-466285758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24849">
            <a:off x="9273639" y="1634887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8CF175BC-457A-4D9B-80BC-44B832181EC5}"/>
              </a:ext>
            </a:extLst>
          </p:cNvPr>
          <p:cNvGrpSpPr/>
          <p:nvPr/>
        </p:nvGrpSpPr>
        <p:grpSpPr>
          <a:xfrm>
            <a:off x="9800290" y="209260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3B0B1BB-2589-4478-9625-8195D8F544D4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706E062-BF66-4B6F-89B8-8F0B9035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7505" y="627549"/>
              <a:ext cx="1101046" cy="1101046"/>
            </a:xfrm>
            <a:prstGeom prst="rect">
              <a:avLst/>
            </a:prstGeom>
            <a:effectLst/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58755813-069C-4722-93E0-AE934DEFD40D}"/>
              </a:ext>
            </a:extLst>
          </p:cNvPr>
          <p:cNvGrpSpPr/>
          <p:nvPr/>
        </p:nvGrpSpPr>
        <p:grpSpPr>
          <a:xfrm>
            <a:off x="10342812" y="4236028"/>
            <a:ext cx="1795542" cy="1538209"/>
            <a:chOff x="2688609" y="200527"/>
            <a:chExt cx="2043453" cy="1883391"/>
          </a:xfrm>
          <a:effectLst>
            <a:glow rad="88900">
              <a:schemeClr val="bg1"/>
            </a:glow>
          </a:effectLst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AFD5EA6-99E5-4837-8D89-3394EBA3C13B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22D869B-9C8D-4C9F-BD49-1DC01C2D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45731" y="349056"/>
              <a:ext cx="1586331" cy="158633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FE5900-72FD-4C41-9571-3D3FF8730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98265">
            <a:off x="10835895" y="3404924"/>
            <a:ext cx="99754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A845774-D239-4EA3-9C5A-88C86AA9E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031302">
            <a:off x="9418658" y="431540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B93C13E0-3600-4939-8A10-8CB4EE510B3A}"/>
              </a:ext>
            </a:extLst>
          </p:cNvPr>
          <p:cNvGrpSpPr/>
          <p:nvPr/>
        </p:nvGrpSpPr>
        <p:grpSpPr>
          <a:xfrm>
            <a:off x="8016555" y="313096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5E07BB7-A60D-4421-A407-63DF830AF131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D74B5459-F94F-4EB3-AD18-C7413B48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51548" y="305595"/>
              <a:ext cx="1719535" cy="1719535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1A691DD-6B80-40CC-AAD2-4B2ABBDE1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499850">
            <a:off x="7443456" y="268759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245F8D60-0F22-425E-A15A-581AD101F39C}"/>
              </a:ext>
            </a:extLst>
          </p:cNvPr>
          <p:cNvGrpSpPr/>
          <p:nvPr/>
        </p:nvGrpSpPr>
        <p:grpSpPr>
          <a:xfrm>
            <a:off x="5845211" y="1970919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75ECEF43-791D-4047-B906-80B1CF18188E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A1D4B9C-5711-42AC-9047-EA930112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94559" y="436414"/>
              <a:ext cx="1253068" cy="1348126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122A07E-B651-45B8-88CD-3F72525C8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250582">
            <a:off x="5008742" y="2094473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F0A5D435-8535-4D2C-BC66-15B826B98D90}"/>
              </a:ext>
            </a:extLst>
          </p:cNvPr>
          <p:cNvGrpSpPr/>
          <p:nvPr/>
        </p:nvGrpSpPr>
        <p:grpSpPr>
          <a:xfrm>
            <a:off x="3380707" y="1907047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9048A3FF-1F02-4132-9848-5C947A55E7F1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EA6E9031-CE36-4011-A820-E3C9193D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2084" y="349056"/>
              <a:ext cx="1558514" cy="1586331"/>
            </a:xfrm>
            <a:prstGeom prst="rect">
              <a:avLst/>
            </a:prstGeom>
            <a:effectLst/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3C623BF-48AD-4CE9-9733-85785BC6C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90553">
            <a:off x="2640398" y="2845481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76" name="Групувати 75">
            <a:extLst>
              <a:ext uri="{FF2B5EF4-FFF2-40B4-BE49-F238E27FC236}">
                <a16:creationId xmlns:a16="http://schemas.microsoft.com/office/drawing/2014/main" id="{395640B3-B9B7-49A5-B7ED-348542EC5239}"/>
              </a:ext>
            </a:extLst>
          </p:cNvPr>
          <p:cNvGrpSpPr/>
          <p:nvPr/>
        </p:nvGrpSpPr>
        <p:grpSpPr>
          <a:xfrm>
            <a:off x="1547317" y="3553553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72BF7464-A5A4-44A8-8DE5-A3C6E4D1C37D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26C4C8C-2392-4D20-97F0-FA579CB48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070" y="408198"/>
              <a:ext cx="1364533" cy="1468047"/>
            </a:xfrm>
            <a:prstGeom prst="rect">
              <a:avLst/>
            </a:prstGeom>
            <a:effectLst/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F0DEDEC-4074-473F-9587-82D428CC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72453">
            <a:off x="3206144" y="425068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A642826-43DF-4F0B-AE18-081109DDA86C}"/>
              </a:ext>
            </a:extLst>
          </p:cNvPr>
          <p:cNvGrpSpPr/>
          <p:nvPr/>
        </p:nvGrpSpPr>
        <p:grpSpPr>
          <a:xfrm>
            <a:off x="4144849" y="3584386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D2E9A714-7826-42D7-958A-9D2CAFA736D6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D2AF6D14-0532-4C07-ABFA-F652AC870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6832" y="380545"/>
              <a:ext cx="1273296" cy="141258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8EC803C-84FB-4BF0-993C-4734E302FA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56" y="20181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772F92-6E2B-4A10-8C3A-B779DC02F96F}"/>
</file>

<file path=customXml/itemProps2.xml><?xml version="1.0" encoding="utf-8"?>
<ds:datastoreItem xmlns:ds="http://schemas.openxmlformats.org/officeDocument/2006/customXml" ds:itemID="{92738B32-60F7-4B48-8D23-228F2BC1116D}"/>
</file>

<file path=customXml/itemProps3.xml><?xml version="1.0" encoding="utf-8"?>
<ds:datastoreItem xmlns:ds="http://schemas.openxmlformats.org/officeDocument/2006/customXml" ds:itemID="{E48731AA-212E-477C-8EEA-E83676788A43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</Words>
  <Application>Microsoft Office PowerPoint</Application>
  <PresentationFormat>Широкий екран</PresentationFormat>
  <Paragraphs>13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16</cp:revision>
  <dcterms:created xsi:type="dcterms:W3CDTF">2025-12-07T19:28:03Z</dcterms:created>
  <dcterms:modified xsi:type="dcterms:W3CDTF">2025-12-08T19:17:12Z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