
<file path=[Content_Types].xml><?xml version="1.0" encoding="utf-8"?>
<Types xmlns="http://schemas.openxmlformats.org/package/2006/content-types">
  <Default Extension="png" ContentType="image/png"/>
  <Default Extension="bin" ContentType="application/vnd.ms-office.vbaPro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69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C0000"/>
    <a:srgbClr val="1D9A78"/>
    <a:srgbClr val="660066"/>
    <a:srgbClr val="F4C993"/>
    <a:srgbClr val="DE601F"/>
    <a:srgbClr val="FDD82E"/>
    <a:srgbClr val="333379"/>
    <a:srgbClr val="3C3C8E"/>
    <a:srgbClr val="E9326A"/>
    <a:srgbClr val="ECB7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94250" autoAdjust="0"/>
  </p:normalViewPr>
  <p:slideViewPr>
    <p:cSldViewPr>
      <p:cViewPr varScale="1">
        <p:scale>
          <a:sx n="82" d="100"/>
          <a:sy n="82" d="100"/>
        </p:scale>
        <p:origin x="768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06/relationships/vbaProject" Target="vbaProject.bin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5C818D-78BA-488F-90D6-7B4A660A2D6D}" type="datetimeFigureOut">
              <a:rPr lang="ru-RU"/>
              <a:pPr>
                <a:defRPr/>
              </a:pPr>
              <a:t>05.12.2025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142F275-8D09-4F41-8635-C4041679F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FADD5-04DB-4A84-BFD2-604EA4917B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02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B7704-EEED-4907-91C8-119AA204E3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2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6603-F384-4E00-8471-6F62827585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26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459173-70C3-4584-9CB8-6ECBBA269C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17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5604E-2C53-4F8F-A71C-FBAE780206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35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CBC52-7657-4E76-ACE7-D79A323610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42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F4D921-29BD-441F-B429-56D5C46494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73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E26D8-F605-4C3A-8306-E2F4AB22E1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54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12FDA-736A-4CEC-A2C6-C47EF937C7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9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C870A-1CD2-4716-B37B-B6FE486B5C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3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E78541-FD36-4011-8CFC-242B37352B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7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1BBC7B-4B10-43A5-9054-7603384782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56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26" Type="http://schemas.openxmlformats.org/officeDocument/2006/relationships/image" Target="../media/image21.png"/><Relationship Id="rId39" Type="http://schemas.microsoft.com/office/2007/relationships/hdphoto" Target="../media/hdphoto2.wdp"/><Relationship Id="rId21" Type="http://schemas.openxmlformats.org/officeDocument/2006/relationships/image" Target="../media/image16.png"/><Relationship Id="rId34" Type="http://schemas.microsoft.com/office/2007/relationships/hdphoto" Target="../media/hdphoto1.wdp"/><Relationship Id="rId42" Type="http://schemas.openxmlformats.org/officeDocument/2006/relationships/image" Target="../media/image34.png"/><Relationship Id="rId47" Type="http://schemas.openxmlformats.org/officeDocument/2006/relationships/image" Target="../media/image38.png"/><Relationship Id="rId50" Type="http://schemas.openxmlformats.org/officeDocument/2006/relationships/image" Target="../media/image40.png"/><Relationship Id="rId55" Type="http://schemas.openxmlformats.org/officeDocument/2006/relationships/image" Target="../media/image44.png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5" Type="http://schemas.openxmlformats.org/officeDocument/2006/relationships/image" Target="../media/image20.png"/><Relationship Id="rId33" Type="http://schemas.openxmlformats.org/officeDocument/2006/relationships/image" Target="../media/image28.png"/><Relationship Id="rId38" Type="http://schemas.openxmlformats.org/officeDocument/2006/relationships/image" Target="../media/image32.png"/><Relationship Id="rId46" Type="http://schemas.openxmlformats.org/officeDocument/2006/relationships/image" Target="../media/image37.png"/><Relationship Id="rId2" Type="http://schemas.openxmlformats.org/officeDocument/2006/relationships/video" Target="../media/media1.mp4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29" Type="http://schemas.openxmlformats.org/officeDocument/2006/relationships/image" Target="../media/image24.png"/><Relationship Id="rId41" Type="http://schemas.microsoft.com/office/2007/relationships/hdphoto" Target="../media/hdphoto3.wdp"/><Relationship Id="rId54" Type="http://schemas.microsoft.com/office/2007/relationships/hdphoto" Target="../media/hdphoto6.wdp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24" Type="http://schemas.openxmlformats.org/officeDocument/2006/relationships/image" Target="../media/image19.png"/><Relationship Id="rId32" Type="http://schemas.openxmlformats.org/officeDocument/2006/relationships/image" Target="../media/image27.png"/><Relationship Id="rId37" Type="http://schemas.openxmlformats.org/officeDocument/2006/relationships/image" Target="../media/image31.png"/><Relationship Id="rId40" Type="http://schemas.openxmlformats.org/officeDocument/2006/relationships/image" Target="../media/image33.png"/><Relationship Id="rId45" Type="http://schemas.microsoft.com/office/2007/relationships/hdphoto" Target="../media/hdphoto4.wdp"/><Relationship Id="rId53" Type="http://schemas.openxmlformats.org/officeDocument/2006/relationships/image" Target="../media/image43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0.png"/><Relationship Id="rId23" Type="http://schemas.openxmlformats.org/officeDocument/2006/relationships/image" Target="../media/image18.png"/><Relationship Id="rId28" Type="http://schemas.openxmlformats.org/officeDocument/2006/relationships/image" Target="../media/image23.png"/><Relationship Id="rId36" Type="http://schemas.openxmlformats.org/officeDocument/2006/relationships/image" Target="../media/image30.png"/><Relationship Id="rId49" Type="http://schemas.microsoft.com/office/2007/relationships/hdphoto" Target="../media/hdphoto5.wdp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31" Type="http://schemas.openxmlformats.org/officeDocument/2006/relationships/image" Target="../media/image26.png"/><Relationship Id="rId44" Type="http://schemas.openxmlformats.org/officeDocument/2006/relationships/image" Target="../media/image36.png"/><Relationship Id="rId52" Type="http://schemas.openxmlformats.org/officeDocument/2006/relationships/image" Target="../media/image42.png"/><Relationship Id="rId4" Type="http://schemas.openxmlformats.org/officeDocument/2006/relationships/video" Target="../media/media2.mp4"/><Relationship Id="rId9" Type="http://schemas.openxmlformats.org/officeDocument/2006/relationships/image" Target="../media/image4.png"/><Relationship Id="rId14" Type="http://schemas.openxmlformats.org/officeDocument/2006/relationships/image" Target="../media/image9.png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25.png"/><Relationship Id="rId35" Type="http://schemas.openxmlformats.org/officeDocument/2006/relationships/image" Target="../media/image29.png"/><Relationship Id="rId43" Type="http://schemas.openxmlformats.org/officeDocument/2006/relationships/image" Target="../media/image35.png"/><Relationship Id="rId48" Type="http://schemas.openxmlformats.org/officeDocument/2006/relationships/image" Target="../media/image39.png"/><Relationship Id="rId8" Type="http://schemas.openxmlformats.org/officeDocument/2006/relationships/image" Target="../media/image3.png"/><Relationship Id="rId51" Type="http://schemas.openxmlformats.org/officeDocument/2006/relationships/image" Target="../media/image41.png"/><Relationship Id="rId3" Type="http://schemas.microsoft.com/office/2007/relationships/media" Target="../media/media2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6476" cy="6853901"/>
          </a:xfrm>
          <a:prstGeom prst="rect">
            <a:avLst/>
          </a:prstGeom>
        </p:spPr>
      </p:pic>
      <p:sp>
        <p:nvSpPr>
          <p:cNvPr id="37" name="Скругленный прямоугольник 36"/>
          <p:cNvSpPr/>
          <p:nvPr/>
        </p:nvSpPr>
        <p:spPr>
          <a:xfrm>
            <a:off x="164229" y="3788058"/>
            <a:ext cx="1908523" cy="2055064"/>
          </a:xfrm>
          <a:prstGeom prst="roundRect">
            <a:avLst/>
          </a:prstGeom>
          <a:solidFill>
            <a:schemeClr val="bg1">
              <a:lumMod val="95000"/>
              <a:alpha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0" name="Группа 69"/>
          <p:cNvGrpSpPr/>
          <p:nvPr/>
        </p:nvGrpSpPr>
        <p:grpSpPr>
          <a:xfrm>
            <a:off x="7562461" y="5542118"/>
            <a:ext cx="1260000" cy="1260000"/>
            <a:chOff x="8581681" y="5566758"/>
            <a:chExt cx="1260000" cy="1260000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1681" y="5566758"/>
              <a:ext cx="1260000" cy="126000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8830771" y="5796307"/>
              <a:ext cx="3172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6560" y="5903648"/>
              <a:ext cx="679243" cy="6792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72" name="Группа 71"/>
          <p:cNvGrpSpPr/>
          <p:nvPr/>
        </p:nvGrpSpPr>
        <p:grpSpPr>
          <a:xfrm>
            <a:off x="5996776" y="5541503"/>
            <a:ext cx="1260000" cy="1260000"/>
            <a:chOff x="6717165" y="5495513"/>
            <a:chExt cx="1260000" cy="1260000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7165" y="5495513"/>
              <a:ext cx="1260000" cy="12600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6976924" y="5741759"/>
              <a:ext cx="3172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86375" y="5821308"/>
              <a:ext cx="723840" cy="72384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74" name="Группа 73"/>
          <p:cNvGrpSpPr/>
          <p:nvPr/>
        </p:nvGrpSpPr>
        <p:grpSpPr>
          <a:xfrm>
            <a:off x="4165115" y="5523479"/>
            <a:ext cx="1260000" cy="1260000"/>
            <a:chOff x="4837494" y="5524199"/>
            <a:chExt cx="1260000" cy="1260000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494" y="5524199"/>
              <a:ext cx="1260000" cy="1260000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5091671" y="5779474"/>
              <a:ext cx="3172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3" name="Рисунок 7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27" b="17682"/>
            <a:stretch/>
          </p:blipFill>
          <p:spPr>
            <a:xfrm>
              <a:off x="5200415" y="5986287"/>
              <a:ext cx="584468" cy="393881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76" name="Группа 75"/>
          <p:cNvGrpSpPr/>
          <p:nvPr/>
        </p:nvGrpSpPr>
        <p:grpSpPr>
          <a:xfrm>
            <a:off x="2397047" y="5424894"/>
            <a:ext cx="1260000" cy="1260000"/>
            <a:chOff x="2941633" y="5383951"/>
            <a:chExt cx="1260000" cy="126000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1633" y="5383951"/>
              <a:ext cx="1260000" cy="126000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3187179" y="5616696"/>
              <a:ext cx="3172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38" t="6811" r="23961" b="6956"/>
            <a:stretch/>
          </p:blipFill>
          <p:spPr>
            <a:xfrm rot="2926822">
              <a:off x="3392089" y="5692104"/>
              <a:ext cx="400711" cy="69108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78" name="Группа 77"/>
          <p:cNvGrpSpPr/>
          <p:nvPr/>
        </p:nvGrpSpPr>
        <p:grpSpPr>
          <a:xfrm>
            <a:off x="2235099" y="3594812"/>
            <a:ext cx="1260000" cy="1260000"/>
            <a:chOff x="2245640" y="3803296"/>
            <a:chExt cx="1260000" cy="1260000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5640" y="3803296"/>
              <a:ext cx="1260000" cy="1260000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2494204" y="4027505"/>
              <a:ext cx="3972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40563">
              <a:off x="2650203" y="4166798"/>
              <a:ext cx="534772" cy="58862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80" name="Группа 79"/>
          <p:cNvGrpSpPr/>
          <p:nvPr/>
        </p:nvGrpSpPr>
        <p:grpSpPr>
          <a:xfrm>
            <a:off x="3915711" y="3109719"/>
            <a:ext cx="1260000" cy="1260000"/>
            <a:chOff x="3915711" y="3109719"/>
            <a:chExt cx="1260000" cy="126000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5711" y="3109719"/>
              <a:ext cx="1260000" cy="1260000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4079151" y="3361115"/>
              <a:ext cx="4996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9" name="Рисунок 78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56" t="3768" r="9178" b="5797"/>
            <a:stretch/>
          </p:blipFill>
          <p:spPr>
            <a:xfrm>
              <a:off x="4262689" y="3424369"/>
              <a:ext cx="554894" cy="63069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82" name="Группа 81"/>
          <p:cNvGrpSpPr/>
          <p:nvPr/>
        </p:nvGrpSpPr>
        <p:grpSpPr>
          <a:xfrm>
            <a:off x="5718300" y="3563072"/>
            <a:ext cx="1260000" cy="1260000"/>
            <a:chOff x="5783277" y="3123115"/>
            <a:chExt cx="1260000" cy="126000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3277" y="3123115"/>
              <a:ext cx="1260000" cy="126000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5994368" y="3369173"/>
              <a:ext cx="4733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54938">
              <a:off x="6185769" y="3548914"/>
              <a:ext cx="548469" cy="54846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84" name="Группа 83"/>
          <p:cNvGrpSpPr/>
          <p:nvPr/>
        </p:nvGrpSpPr>
        <p:grpSpPr>
          <a:xfrm>
            <a:off x="7451614" y="3406836"/>
            <a:ext cx="1260000" cy="1260000"/>
            <a:chOff x="7697598" y="3174453"/>
            <a:chExt cx="1260000" cy="126000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7598" y="3174453"/>
              <a:ext cx="1260000" cy="1260000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7913591" y="3417180"/>
              <a:ext cx="4733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13352">
              <a:off x="8042891" y="3408002"/>
              <a:ext cx="616708" cy="79291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86" name="Группа 85"/>
          <p:cNvGrpSpPr/>
          <p:nvPr/>
        </p:nvGrpSpPr>
        <p:grpSpPr>
          <a:xfrm>
            <a:off x="9134842" y="3501929"/>
            <a:ext cx="1260000" cy="1260000"/>
            <a:chOff x="9659446" y="3193149"/>
            <a:chExt cx="1260000" cy="1260000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9446" y="3193149"/>
              <a:ext cx="1260000" cy="1260000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9848379" y="3437058"/>
              <a:ext cx="4733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99759">
              <a:off x="9993439" y="3515803"/>
              <a:ext cx="683128" cy="683128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88" name="Группа 87"/>
          <p:cNvGrpSpPr/>
          <p:nvPr/>
        </p:nvGrpSpPr>
        <p:grpSpPr>
          <a:xfrm>
            <a:off x="8386904" y="5142932"/>
            <a:ext cx="1260000" cy="1260000"/>
            <a:chOff x="9529612" y="5616696"/>
            <a:chExt cx="1260000" cy="1260000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9612" y="5616696"/>
              <a:ext cx="1260000" cy="1260000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9783890" y="5844674"/>
              <a:ext cx="3172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90677">
              <a:off x="9900595" y="5925789"/>
              <a:ext cx="634962" cy="6349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90" name="Группа 89"/>
          <p:cNvGrpSpPr/>
          <p:nvPr/>
        </p:nvGrpSpPr>
        <p:grpSpPr>
          <a:xfrm>
            <a:off x="6768094" y="4981095"/>
            <a:ext cx="1260000" cy="1260000"/>
            <a:chOff x="7649941" y="5529366"/>
            <a:chExt cx="1260000" cy="1260000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9941" y="5529366"/>
              <a:ext cx="1260000" cy="126000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7908998" y="5758197"/>
              <a:ext cx="3172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1417" y="5829930"/>
              <a:ext cx="591166" cy="59116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92" name="Группа 91"/>
          <p:cNvGrpSpPr/>
          <p:nvPr/>
        </p:nvGrpSpPr>
        <p:grpSpPr>
          <a:xfrm>
            <a:off x="5088300" y="5280763"/>
            <a:ext cx="1260000" cy="1260000"/>
            <a:chOff x="5777330" y="5504861"/>
            <a:chExt cx="1260000" cy="1260000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7330" y="5504861"/>
              <a:ext cx="1260000" cy="126000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6029001" y="5779474"/>
              <a:ext cx="3172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9786">
              <a:off x="6217218" y="5863890"/>
              <a:ext cx="519279" cy="541941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94" name="Группа 93"/>
          <p:cNvGrpSpPr/>
          <p:nvPr/>
        </p:nvGrpSpPr>
        <p:grpSpPr>
          <a:xfrm>
            <a:off x="3301729" y="5112395"/>
            <a:ext cx="1260000" cy="1260000"/>
            <a:chOff x="3881468" y="5545318"/>
            <a:chExt cx="1260000" cy="1260000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1468" y="5545318"/>
              <a:ext cx="1260000" cy="126000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4135544" y="5779474"/>
              <a:ext cx="3172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204">
              <a:off x="4240097" y="5867412"/>
              <a:ext cx="652904" cy="652904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96" name="Группа 95"/>
          <p:cNvGrpSpPr/>
          <p:nvPr/>
        </p:nvGrpSpPr>
        <p:grpSpPr>
          <a:xfrm>
            <a:off x="2192227" y="4504268"/>
            <a:ext cx="1260000" cy="1260000"/>
            <a:chOff x="2301876" y="4722223"/>
            <a:chExt cx="1260000" cy="1260000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1876" y="4722223"/>
              <a:ext cx="1260000" cy="1260000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2500273" y="4983958"/>
              <a:ext cx="4316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29050" y="5074499"/>
              <a:ext cx="628580" cy="62858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98" name="Группа 97"/>
          <p:cNvGrpSpPr/>
          <p:nvPr/>
        </p:nvGrpSpPr>
        <p:grpSpPr>
          <a:xfrm>
            <a:off x="2976232" y="3013149"/>
            <a:ext cx="1260000" cy="1260000"/>
            <a:chOff x="2966205" y="3203007"/>
            <a:chExt cx="1260000" cy="126000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6205" y="3203007"/>
              <a:ext cx="1260000" cy="1260000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3171400" y="3441381"/>
              <a:ext cx="4596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7" name="Рисунок 96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92267">
              <a:off x="3451706" y="3531905"/>
              <a:ext cx="454568" cy="61723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00" name="Группа 99"/>
          <p:cNvGrpSpPr/>
          <p:nvPr/>
        </p:nvGrpSpPr>
        <p:grpSpPr>
          <a:xfrm>
            <a:off x="4870119" y="3130838"/>
            <a:ext cx="1260000" cy="1260000"/>
            <a:chOff x="4870119" y="3130838"/>
            <a:chExt cx="1260000" cy="1260000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0119" y="3130838"/>
              <a:ext cx="1260000" cy="1260000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5061613" y="3361115"/>
              <a:ext cx="4733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9" name="Рисунок 98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2668">
              <a:off x="5247546" y="3514164"/>
              <a:ext cx="608536" cy="60853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02" name="Группа 101"/>
          <p:cNvGrpSpPr/>
          <p:nvPr/>
        </p:nvGrpSpPr>
        <p:grpSpPr>
          <a:xfrm>
            <a:off x="8322879" y="3033197"/>
            <a:ext cx="1260000" cy="1260000"/>
            <a:chOff x="8678522" y="3174453"/>
            <a:chExt cx="1260000" cy="12600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8522" y="3174453"/>
              <a:ext cx="1260000" cy="1260000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8902417" y="3409223"/>
              <a:ext cx="4733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1369" flipH="1">
              <a:off x="9023495" y="3496709"/>
              <a:ext cx="653124" cy="653124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04" name="Группа 103"/>
          <p:cNvGrpSpPr/>
          <p:nvPr/>
        </p:nvGrpSpPr>
        <p:grpSpPr>
          <a:xfrm>
            <a:off x="9993452" y="3103707"/>
            <a:ext cx="1260000" cy="1260000"/>
            <a:chOff x="10230144" y="2440392"/>
            <a:chExt cx="1260000" cy="1260000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0144" y="2440392"/>
              <a:ext cx="1260000" cy="1260000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10426358" y="2711449"/>
              <a:ext cx="4733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3" name="Рисунок 102"/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40" b="23623"/>
            <a:stretch/>
          </p:blipFill>
          <p:spPr>
            <a:xfrm flipH="1">
              <a:off x="10564388" y="2947556"/>
              <a:ext cx="591511" cy="38770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06" name="Группа 105"/>
          <p:cNvGrpSpPr/>
          <p:nvPr/>
        </p:nvGrpSpPr>
        <p:grpSpPr>
          <a:xfrm>
            <a:off x="6568411" y="3186349"/>
            <a:ext cx="1260000" cy="1260000"/>
            <a:chOff x="6764201" y="3148784"/>
            <a:chExt cx="1260000" cy="126000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4201" y="3148784"/>
              <a:ext cx="1260000" cy="1260000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6970482" y="3392877"/>
              <a:ext cx="4733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90378">
              <a:off x="7194066" y="3549666"/>
              <a:ext cx="559493" cy="555122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08" name="Группа 107"/>
          <p:cNvGrpSpPr/>
          <p:nvPr/>
        </p:nvGrpSpPr>
        <p:grpSpPr>
          <a:xfrm>
            <a:off x="9539042" y="1435037"/>
            <a:ext cx="1260000" cy="1260000"/>
            <a:chOff x="8948635" y="1152399"/>
            <a:chExt cx="1260000" cy="126000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8635" y="1152399"/>
              <a:ext cx="1260000" cy="1260000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9134261" y="1412794"/>
              <a:ext cx="4733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22</a:t>
              </a:r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7" name="Рисунок 106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343711" y="1588371"/>
              <a:ext cx="532137" cy="532137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10" name="Группа 109"/>
          <p:cNvGrpSpPr/>
          <p:nvPr/>
        </p:nvGrpSpPr>
        <p:grpSpPr>
          <a:xfrm>
            <a:off x="7706215" y="853331"/>
            <a:ext cx="1260000" cy="1260000"/>
            <a:chOff x="7080880" y="743803"/>
            <a:chExt cx="1260000" cy="1260000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0880" y="743803"/>
              <a:ext cx="1260000" cy="1260000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7296051" y="981241"/>
              <a:ext cx="4733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9" name="Рисунок 108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7165" y="989159"/>
              <a:ext cx="672716" cy="67996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12" name="Группа 111"/>
          <p:cNvGrpSpPr/>
          <p:nvPr/>
        </p:nvGrpSpPr>
        <p:grpSpPr>
          <a:xfrm>
            <a:off x="5879420" y="593723"/>
            <a:ext cx="1260000" cy="1260000"/>
            <a:chOff x="5180918" y="573818"/>
            <a:chExt cx="1260000" cy="1260000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0918" y="573818"/>
              <a:ext cx="1260000" cy="1260000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5378102" y="843460"/>
              <a:ext cx="4733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26</a:t>
              </a:r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1" name="Рисунок 110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96821">
              <a:off x="5458052" y="930471"/>
              <a:ext cx="814337" cy="610752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114" name="Группа 113"/>
          <p:cNvGrpSpPr/>
          <p:nvPr/>
        </p:nvGrpSpPr>
        <p:grpSpPr>
          <a:xfrm>
            <a:off x="8623905" y="1145204"/>
            <a:ext cx="1260000" cy="1260000"/>
            <a:chOff x="8024201" y="903426"/>
            <a:chExt cx="1260000" cy="1260000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4201" y="903426"/>
              <a:ext cx="1260000" cy="1260000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8226255" y="1152399"/>
              <a:ext cx="4733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23</a:t>
              </a:r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3" name="Рисунок 112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92192" y="1276356"/>
              <a:ext cx="572659" cy="572659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116" name="Группа 115"/>
          <p:cNvGrpSpPr/>
          <p:nvPr/>
        </p:nvGrpSpPr>
        <p:grpSpPr>
          <a:xfrm>
            <a:off x="10051344" y="2157806"/>
            <a:ext cx="1260000" cy="1260000"/>
            <a:chOff x="9775696" y="1626553"/>
            <a:chExt cx="1260000" cy="126000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5696" y="1626553"/>
              <a:ext cx="1260000" cy="1260000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9953049" y="1897610"/>
              <a:ext cx="4733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21</a:t>
              </a:r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5" name="Рисунок 114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45311">
              <a:off x="10043252" y="1922860"/>
              <a:ext cx="730660" cy="73066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20" name="Группа 119"/>
          <p:cNvGrpSpPr/>
          <p:nvPr/>
        </p:nvGrpSpPr>
        <p:grpSpPr>
          <a:xfrm>
            <a:off x="6839767" y="538743"/>
            <a:ext cx="1260000" cy="1260000"/>
            <a:chOff x="6134201" y="650495"/>
            <a:chExt cx="1260000" cy="1260000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4201" y="650495"/>
              <a:ext cx="1260000" cy="1260000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6351190" y="905427"/>
              <a:ext cx="4733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4233" y="972258"/>
              <a:ext cx="619673" cy="619673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51270" b="98145" l="69141" r="96094">
                        <a14:foregroundMark x1="75488" y1="58008" x2="75391" y2="55566"/>
                        <a14:foregroundMark x1="88574" y1="56543" x2="90723" y2="54590"/>
                        <a14:foregroundMark x1="92480" y1="55469" x2="93750" y2="57031"/>
                        <a14:foregroundMark x1="72461" y1="57031" x2="72461" y2="57031"/>
                        <a14:foregroundMark x1="75098" y1="67285" x2="74902" y2="66016"/>
                        <a14:foregroundMark x1="87988" y1="67188" x2="90332" y2="65430"/>
                        <a14:foregroundMark x1="92578" y1="66309" x2="93066" y2="67285"/>
                        <a14:foregroundMark x1="90137" y1="89453" x2="91602" y2="89063"/>
                        <a14:foregroundMark x1="89844" y1="92676" x2="90332" y2="88477"/>
                        <a14:foregroundMark x1="91699" y1="89941" x2="92871" y2="91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359" t="51453" r="4615" b="1879"/>
          <a:stretch/>
        </p:blipFill>
        <p:spPr>
          <a:xfrm rot="1041341">
            <a:off x="4688406" y="3997937"/>
            <a:ext cx="848195" cy="184442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3809" b="49512" l="2930" r="31055">
                        <a14:backgroundMark x1="21875" y1="15234" x2="21191" y2="14648"/>
                        <a14:backgroundMark x1="21777" y1="21875" x2="21777" y2="21875"/>
                        <a14:backgroundMark x1="21484" y1="32520" x2="21387" y2="32422"/>
                        <a14:backgroundMark x1="21973" y1="36816" x2="21973" y2="36816"/>
                        <a14:backgroundMark x1="12695" y1="22168" x2="12695" y2="22168"/>
                        <a14:backgroundMark x1="12793" y1="14648" x2="12793" y2="14648"/>
                        <a14:backgroundMark x1="21875" y1="30176" x2="21973" y2="32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6" t="3846" r="68504" b="50513"/>
          <a:stretch/>
        </p:blipFill>
        <p:spPr>
          <a:xfrm rot="338474">
            <a:off x="6850470" y="1448921"/>
            <a:ext cx="955669" cy="202770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grpSp>
        <p:nvGrpSpPr>
          <p:cNvPr id="118" name="Группа 117"/>
          <p:cNvGrpSpPr/>
          <p:nvPr/>
        </p:nvGrpSpPr>
        <p:grpSpPr>
          <a:xfrm>
            <a:off x="4923609" y="711239"/>
            <a:ext cx="1260000" cy="1260000"/>
            <a:chOff x="4232351" y="553895"/>
            <a:chExt cx="1260000" cy="1260000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2351" y="553895"/>
              <a:ext cx="1260000" cy="1260000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4432468" y="802981"/>
              <a:ext cx="4733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27</a:t>
              </a:r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7" name="Рисунок 116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7059">
              <a:off x="4529401" y="821435"/>
              <a:ext cx="783293" cy="78329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52051" b="96973" l="8594" r="293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05" t="51624" r="70598" b="2735"/>
          <a:stretch/>
        </p:blipFill>
        <p:spPr>
          <a:xfrm rot="21068719">
            <a:off x="4011671" y="1703990"/>
            <a:ext cx="650183" cy="168683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grpSp>
        <p:nvGrpSpPr>
          <p:cNvPr id="123" name="Группа 122"/>
          <p:cNvGrpSpPr/>
          <p:nvPr/>
        </p:nvGrpSpPr>
        <p:grpSpPr>
          <a:xfrm>
            <a:off x="2413659" y="132016"/>
            <a:ext cx="3485041" cy="1860202"/>
            <a:chOff x="1134733" y="143969"/>
            <a:chExt cx="3485041" cy="1860202"/>
          </a:xfrm>
        </p:grpSpPr>
        <p:pic>
          <p:nvPicPr>
            <p:cNvPr id="122" name="Рисунок 121" descr="&lt;strong&gt;Старт&lt;/strong&gt; флаг Изображения – скачать бесплатно на Freepik"/>
            <p:cNvPicPr>
              <a:picLocks noChangeAspect="1"/>
            </p:cNvPicPr>
            <p:nvPr/>
          </p:nvPicPr>
          <p:blipFill rotWithShape="1">
            <a:blip r:embed="rId38">
              <a:extLst>
                <a:ext uri="{BEBA8EAE-BF5A-486C-A8C5-ECC9F3942E4B}">
                  <a14:imgProps xmlns:a14="http://schemas.microsoft.com/office/drawing/2010/main">
                    <a14:imgLayer r:embed="rId39">
                      <a14:imgEffect>
                        <a14:backgroundRemoval t="12141" b="85304" l="65176" r="958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24" t="9884" r="3605" b="13106"/>
            <a:stretch/>
          </p:blipFill>
          <p:spPr>
            <a:xfrm>
              <a:off x="3512872" y="143969"/>
              <a:ext cx="1106902" cy="136735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0">
              <a:extLst>
                <a:ext uri="{BEBA8EAE-BF5A-486C-A8C5-ECC9F3942E4B}">
                  <a14:imgProps xmlns:a14="http://schemas.microsoft.com/office/drawing/2010/main">
                    <a14:imgLayer r:embed="rId41">
                      <a14:imgEffect>
                        <a14:backgroundRemoval t="34180" b="62598" l="29297" r="73926">
                          <a14:foregroundMark x1="49902" y1="50879" x2="44824" y2="45313"/>
                          <a14:foregroundMark x1="44531" y1="44922" x2="50293" y2="48438"/>
                          <a14:foregroundMark x1="49805" y1="45410" x2="46484" y2="44043"/>
                          <a14:foregroundMark x1="46875" y1="44727" x2="49805" y2="46484"/>
                          <a14:foregroundMark x1="47461" y1="51270" x2="41406" y2="46191"/>
                          <a14:foregroundMark x1="42578" y1="43750" x2="46777" y2="41699"/>
                          <a14:foregroundMark x1="38867" y1="43750" x2="37500" y2="43359"/>
                          <a14:foregroundMark x1="37500" y1="43457" x2="37109" y2="43262"/>
                          <a14:foregroundMark x1="37109" y1="43262" x2="36621" y2="45313"/>
                          <a14:foregroundMark x1="36230" y1="45313" x2="34180" y2="44238"/>
                          <a14:foregroundMark x1="33887" y1="44531" x2="32910" y2="46582"/>
                          <a14:foregroundMark x1="32910" y1="46582" x2="31543" y2="46680"/>
                          <a14:foregroundMark x1="31348" y1="47070" x2="31348" y2="49609"/>
                          <a14:foregroundMark x1="31348" y1="49609" x2="33789" y2="52051"/>
                          <a14:foregroundMark x1="33789" y1="52148" x2="35840" y2="56348"/>
                          <a14:foregroundMark x1="36230" y1="57422" x2="38184" y2="58887"/>
                          <a14:foregroundMark x1="37500" y1="59668" x2="35254" y2="60059"/>
                          <a14:foregroundMark x1="34961" y1="60449" x2="35059" y2="61523"/>
                          <a14:foregroundMark x1="36328" y1="61523" x2="41406" y2="61035"/>
                          <a14:foregroundMark x1="42871" y1="58789" x2="46875" y2="58008"/>
                          <a14:foregroundMark x1="47266" y1="59863" x2="51855" y2="58984"/>
                          <a14:foregroundMark x1="53809" y1="58594" x2="56543" y2="55762"/>
                          <a14:foregroundMark x1="57617" y1="54785" x2="58301" y2="53613"/>
                          <a14:foregroundMark x1="58008" y1="55762" x2="58887" y2="55762"/>
                          <a14:foregroundMark x1="59082" y1="54785" x2="60156" y2="53516"/>
                          <a14:foregroundMark x1="60547" y1="52637" x2="62305" y2="51758"/>
                          <a14:foregroundMark x1="62793" y1="51758" x2="63379" y2="52148"/>
                          <a14:foregroundMark x1="62793" y1="53320" x2="63965" y2="54102"/>
                          <a14:foregroundMark x1="64551" y1="53809" x2="65332" y2="52246"/>
                          <a14:foregroundMark x1="66211" y1="52344" x2="66504" y2="52344"/>
                          <a14:foregroundMark x1="66895" y1="50977" x2="66895" y2="49707"/>
                          <a14:foregroundMark x1="67480" y1="48926" x2="69922" y2="48926"/>
                          <a14:foregroundMark x1="69922" y1="50195" x2="69922" y2="50781"/>
                          <a14:foregroundMark x1="70703" y1="50879" x2="71289" y2="50879"/>
                          <a14:foregroundMark x1="72852" y1="46094" x2="72852" y2="48926"/>
                          <a14:foregroundMark x1="71680" y1="45410" x2="70703" y2="44824"/>
                          <a14:foregroundMark x1="70801" y1="43652" x2="72168" y2="42773"/>
                          <a14:foregroundMark x1="72754" y1="41797" x2="71777" y2="40527"/>
                          <a14:foregroundMark x1="70898" y1="40527" x2="69141" y2="40234"/>
                          <a14:foregroundMark x1="68848" y1="39453" x2="68848" y2="38281"/>
                          <a14:foregroundMark x1="68457" y1="38086" x2="67676" y2="37207"/>
                          <a14:foregroundMark x1="67285" y1="37012" x2="66113" y2="37012"/>
                          <a14:foregroundMark x1="65332" y1="37793" x2="65918" y2="39355"/>
                          <a14:foregroundMark x1="64063" y1="38770" x2="63086" y2="38574"/>
                          <a14:foregroundMark x1="63086" y1="38574" x2="63184" y2="40039"/>
                          <a14:foregroundMark x1="61523" y1="38867" x2="58594" y2="37793"/>
                          <a14:foregroundMark x1="56738" y1="37109" x2="50488" y2="36719"/>
                          <a14:foregroundMark x1="49219" y1="37305" x2="43848" y2="39258"/>
                          <a14:foregroundMark x1="42969" y1="40039" x2="39453" y2="42578"/>
                          <a14:foregroundMark x1="44727" y1="54395" x2="47559" y2="53516"/>
                          <a14:foregroundMark x1="55664" y1="54004" x2="55664" y2="52637"/>
                          <a14:foregroundMark x1="53809" y1="56641" x2="53809" y2="55273"/>
                          <a14:foregroundMark x1="52930" y1="55176" x2="50977" y2="56055"/>
                          <a14:foregroundMark x1="50586" y1="56934" x2="52539" y2="57129"/>
                          <a14:foregroundMark x1="47168" y1="58203" x2="49121" y2="58008"/>
                          <a14:foregroundMark x1="42188" y1="59180" x2="40234" y2="58691"/>
                          <a14:foregroundMark x1="42773" y1="60938" x2="46484" y2="60156"/>
                          <a14:foregroundMark x1="65430" y1="41406" x2="67383" y2="43262"/>
                          <a14:backgroundMark x1="52441" y1="56445" x2="52441" y2="5644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47" t="33974" r="25555" b="37308"/>
            <a:stretch/>
          </p:blipFill>
          <p:spPr>
            <a:xfrm flipH="1">
              <a:off x="1134733" y="165051"/>
              <a:ext cx="2939309" cy="1839120"/>
            </a:xfrm>
            <a:prstGeom prst="rect">
              <a:avLst/>
            </a:prstGeom>
          </p:spPr>
        </p:pic>
      </p:grpSp>
      <p:sp>
        <p:nvSpPr>
          <p:cNvPr id="139" name="Скругленный прямоугольник 138"/>
          <p:cNvSpPr/>
          <p:nvPr/>
        </p:nvSpPr>
        <p:spPr>
          <a:xfrm>
            <a:off x="184701" y="1696863"/>
            <a:ext cx="2806575" cy="1545766"/>
          </a:xfrm>
          <a:prstGeom prst="roundRect">
            <a:avLst/>
          </a:prstGeom>
          <a:solidFill>
            <a:schemeClr val="bg1">
              <a:lumMod val="95000"/>
              <a:alpha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6" name="куб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334232" y="1811128"/>
            <a:ext cx="1080000" cy="1080000"/>
          </a:xfrm>
          <a:prstGeom prst="roundRect">
            <a:avLst>
              <a:gd name="adj" fmla="val 9239"/>
            </a:avLst>
          </a:prstGeom>
          <a:ln w="38100">
            <a:solidFill>
              <a:srgbClr val="0070C0"/>
            </a:solidFill>
          </a:ln>
        </p:spPr>
      </p:pic>
      <p:pic>
        <p:nvPicPr>
          <p:cNvPr id="124" name="кубик заданий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43"/>
          <a:srcRect l="4869" t="5623" r="4943" b="6949"/>
          <a:stretch/>
        </p:blipFill>
        <p:spPr>
          <a:xfrm>
            <a:off x="1736411" y="1833587"/>
            <a:ext cx="1080000" cy="1082385"/>
          </a:xfrm>
          <a:prstGeom prst="roundRect">
            <a:avLst>
              <a:gd name="adj" fmla="val 12513"/>
            </a:avLst>
          </a:prstGeom>
          <a:ln w="38100">
            <a:solidFill>
              <a:srgbClr val="0070C0"/>
            </a:solidFill>
          </a:ln>
        </p:spPr>
      </p:pic>
      <p:pic>
        <p:nvPicPr>
          <p:cNvPr id="131" name="Рисунок 130">
            <a:hlinkClick r:id="" action="ppaction://macro?name=DragandDrop"/>
          </p:cNvPr>
          <p:cNvPicPr>
            <a:picLocks noChangeAspect="1"/>
          </p:cNvPicPr>
          <p:nvPr/>
        </p:nvPicPr>
        <p:blipFill rotWithShape="1">
          <a:blip r:embed="rId44" cstate="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10000" b="90000" l="10000" r="90000">
                        <a14:backgroundMark x1="63184" y1="26074" x2="63184" y2="26074"/>
                        <a14:backgroundMark x1="43457" y1="40527" x2="43457" y2="405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85" t="12754" r="25121" b="12464"/>
          <a:stretch/>
        </p:blipFill>
        <p:spPr>
          <a:xfrm>
            <a:off x="1237864" y="4834595"/>
            <a:ext cx="620018" cy="89867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glow rad="38100">
              <a:srgbClr val="00B0F0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27" name="Скругленный прямоугольник 126"/>
          <p:cNvSpPr/>
          <p:nvPr/>
        </p:nvSpPr>
        <p:spPr>
          <a:xfrm>
            <a:off x="10254648" y="5700189"/>
            <a:ext cx="1802502" cy="1013754"/>
          </a:xfrm>
          <a:prstGeom prst="roundRect">
            <a:avLst/>
          </a:prstGeom>
          <a:solidFill>
            <a:schemeClr val="bg1">
              <a:lumMod val="95000"/>
              <a:alpha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9234473" y="4754192"/>
            <a:ext cx="2034848" cy="2047311"/>
            <a:chOff x="9170063" y="4844200"/>
            <a:chExt cx="2034848" cy="2047311"/>
          </a:xfrm>
        </p:grpSpPr>
        <p:pic>
          <p:nvPicPr>
            <p:cNvPr id="121" name="Рисунок 120" descr="&lt;strong&gt;Старт&lt;/strong&gt; флаг Изображения – скачать бесплатно на Freepik"/>
            <p:cNvPicPr>
              <a:picLocks noChangeAspect="1"/>
            </p:cNvPicPr>
            <p:nvPr/>
          </p:nvPicPr>
          <p:blipFill rotWithShape="1">
            <a:blip r:embed="rId46">
              <a:extLst>
                <a:ext uri="{BEBA8EAE-BF5A-486C-A8C5-ECC9F3942E4B}">
                  <a14:imgProps xmlns:a14="http://schemas.microsoft.com/office/drawing/2010/main">
                    <a14:imgLayer r:embed="rId39">
                      <a14:imgEffect>
                        <a14:backgroundRemoval t="13419" b="86901" l="34185" r="65176">
                          <a14:foregroundMark x1="41214" y1="46965" x2="39617" y2="607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76" t="10995" r="34053" b="12661"/>
            <a:stretch/>
          </p:blipFill>
          <p:spPr>
            <a:xfrm>
              <a:off x="9983044" y="4844200"/>
              <a:ext cx="1221867" cy="149629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grpSp>
          <p:nvGrpSpPr>
            <p:cNvPr id="68" name="Группа 67"/>
            <p:cNvGrpSpPr/>
            <p:nvPr/>
          </p:nvGrpSpPr>
          <p:grpSpPr>
            <a:xfrm>
              <a:off x="9170063" y="5631511"/>
              <a:ext cx="1260000" cy="1260000"/>
              <a:chOff x="10477543" y="5590134"/>
              <a:chExt cx="1260000" cy="1260000"/>
            </a:xfrm>
          </p:grpSpPr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77543" y="5590134"/>
                <a:ext cx="1260000" cy="1260000"/>
              </a:xfrm>
              <a:prstGeom prst="rect">
                <a:avLst/>
              </a:prstGeom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10731821" y="5815645"/>
                <a:ext cx="3172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ru-RU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67" name="Рисунок 66"/>
              <p:cNvPicPr>
                <a:picLocks noChangeAspect="1"/>
              </p:cNvPicPr>
              <p:nvPr/>
            </p:nvPicPr>
            <p:blipFill>
              <a:blip r:embed="rId4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963032">
                <a:off x="10798769" y="5869058"/>
                <a:ext cx="662106" cy="662106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</p:grpSp>
      <p:pic>
        <p:nvPicPr>
          <p:cNvPr id="133" name="Рисунок 132">
            <a:hlinkClick r:id="" action="ppaction://macro?name=DragandDrop"/>
          </p:cNvPr>
          <p:cNvPicPr>
            <a:picLocks noChangeAspect="1"/>
          </p:cNvPicPr>
          <p:nvPr/>
        </p:nvPicPr>
        <p:blipFill rotWithShape="1">
          <a:blip r:embed="rId48" cstate="print"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backgroundRemoval t="56934" b="94141" l="59766" r="96387">
                        <a14:foregroundMark x1="73535" y1="68359" x2="76172" y2="68848"/>
                        <a14:foregroundMark x1="75195" y1="70313" x2="73828" y2="69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241" t="56523" r="3382" b="5796"/>
          <a:stretch/>
        </p:blipFill>
        <p:spPr>
          <a:xfrm>
            <a:off x="1146633" y="3899880"/>
            <a:ext cx="773520" cy="801256"/>
          </a:xfrm>
          <a:prstGeom prst="rect">
            <a:avLst/>
          </a:prstGeom>
          <a:effectLst>
            <a:glow rad="38100">
              <a:srgbClr val="FCEC22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36" y="6100636"/>
            <a:ext cx="789095" cy="68284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90" y="82283"/>
            <a:ext cx="1527643" cy="154415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855" y="1885620"/>
            <a:ext cx="1434944" cy="1434944"/>
          </a:xfrm>
          <a:prstGeom prst="rect">
            <a:avLst/>
          </a:prstGeom>
        </p:spPr>
      </p:pic>
      <p:pic>
        <p:nvPicPr>
          <p:cNvPr id="132" name="Рисунок 131">
            <a:hlinkClick r:id="" action="ppaction://macro?name=DragandDrop"/>
          </p:cNvPr>
          <p:cNvPicPr>
            <a:picLocks noChangeAspect="1"/>
          </p:cNvPicPr>
          <p:nvPr/>
        </p:nvPicPr>
        <p:blipFill rotWithShape="1">
          <a:blip r:embed="rId53" cstate="print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8887" b="51465" l="35938" r="64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83" t="8696" r="34541" b="47826"/>
          <a:stretch/>
        </p:blipFill>
        <p:spPr>
          <a:xfrm flipH="1">
            <a:off x="310038" y="3878594"/>
            <a:ext cx="606000" cy="900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glow rad="38100">
              <a:srgbClr val="CC99FF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34" name="Рисунок 133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35" y="4934056"/>
            <a:ext cx="775408" cy="775408"/>
          </a:xfrm>
          <a:prstGeom prst="rect">
            <a:avLst/>
          </a:prstGeom>
          <a:effectLst>
            <a:glow rad="38100">
              <a:srgbClr val="00FF99"/>
            </a:glow>
          </a:effectLst>
        </p:spPr>
      </p:pic>
    </p:spTree>
    <p:extLst>
      <p:ext uri="{BB962C8B-B14F-4D97-AF65-F5344CB8AC3E}">
        <p14:creationId xmlns:p14="http://schemas.microsoft.com/office/powerpoint/2010/main" val="385268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1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124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126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3185</TotalTime>
  <Words>27</Words>
  <Application>Microsoft Office PowerPoint</Application>
  <PresentationFormat>Широкоэкранный</PresentationFormat>
  <Paragraphs>27</Paragraphs>
  <Slides>1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338</cp:revision>
  <dcterms:created xsi:type="dcterms:W3CDTF">2010-04-23T03:00:43Z</dcterms:created>
  <dcterms:modified xsi:type="dcterms:W3CDTF">2025-12-05T11:06:51Z</dcterms:modified>
</cp:coreProperties>
</file>