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15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0D63A-5F04-F73F-1F02-FE7CF6641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FA7F86-09F0-F271-AD5E-24B50853C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5D89F-B971-6172-2D65-CD211DB2A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3FDC5F-CBAD-1743-B18A-27DE64374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A95B4C-F814-32A1-300B-38894C95F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4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A8046-09B0-2EB1-76F9-B2F81B6E0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E35267-E493-A923-5129-BFB92363F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3E494C-F05F-77AA-53DA-FA747722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F73C3C-BB50-C969-4348-0742CCF2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BE9DB3-8D36-C4C9-9FCA-0B14CC93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3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478DC8-E69C-E340-8043-BC6D15378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973E2D-E443-FA58-AB18-29DBCB64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7CD17-7857-68A7-D98A-D2F7DCEC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DE845-C240-A4DB-E1EC-4F174C03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D0AB3-8CF5-72BA-B22B-CE0F3256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0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07E49-A744-91A7-1850-5CAEF600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C16682-DB9F-DF99-055C-BFC2CBB46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64641-05CA-84DF-B284-BCAD3BD06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4DD7DD-29C8-04AE-7EAF-3B9D1CE6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E2FBA-8B85-C396-6F24-74D06794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8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4B680-810B-B06A-FA02-D3FFB1E3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5C91E1-9488-6692-6D9B-EF4C6FCD4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0FBDEC-D75C-2604-6591-752D7BBC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24A093-F39E-01E8-1095-F4B680B5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BA011-076C-6F04-F767-34D9F0DE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94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7E57F-BF9D-D637-FD99-8E773C9A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533080-60C1-B2BB-D5D8-0A2B5FBE3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D6A81A-184C-9A08-5F21-92CEE034C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0FFE5E-FB3C-8480-1FA1-A83B552D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61D4CF-2D93-1987-44B2-8C18B0A2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140852-5A6B-D100-0FAA-1C426F39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6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8169E-F75A-B36F-99E4-71EAAAF9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E86D71-6EE6-33B8-FE46-19C572EA4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DD3DDD-B0B1-6C1E-C3D9-61B306B22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7C12F5-CC7B-D795-440C-F7B95C678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F14AC4-D55A-EF28-E92B-DDD93043F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BA3850-3BB7-416D-239A-09762FAAE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876C0B-E953-1FB7-66D0-92CB40FC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72CC41-3EFB-A199-EB45-CFD8CE02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AFAFB-7BD7-5EAC-02DA-9EB2E1DA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52B3DE-7C2B-2F15-ABEB-B8EEFEB85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116F86-D4DD-50C2-2007-C1CA5A0C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812266-8B0D-E03D-F4EC-8CA7BCCD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4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697D6D-C4CC-AA74-81F1-8919F9BB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5BF1B2-7B79-08A7-D8BB-8887EA23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46EEEB-6F83-81DF-582D-ADC6A4E7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7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3570E-0887-0E27-6D51-566591D3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D7DDD-7328-5FEB-9EE0-3D46CBB9C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8E387B-3DDF-B1B0-1466-C50C659CE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E9F5A4-E413-859E-BA3F-37E3FEEF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6B7441-C098-D52C-8D63-E7649EA8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2AC967-EA36-DEE6-29D1-8738625A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FC784-576E-1AAC-25E8-D408EF0F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26A64F-8FBD-56E5-9C75-5BD1D932E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377AE8-CC7A-60AE-FC1F-114EE1C2F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1FBD48-9DA0-6358-67C4-22990130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9B66-F5A7-4D92-833C-0C3DB69CA9E8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78407D-6A26-988F-B120-3459CE05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89F734-8102-3D24-7480-07956A4D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5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CF3DE-C8A1-32AD-5BFC-33927FF3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3C150B-9187-8B92-E02C-EF29EEDB3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FFAE4A-8A7F-F8DE-A479-03BBD2CBA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59B66-F5A7-4D92-833C-0C3DB69CA9E8}" type="datetimeFigureOut">
              <a:rPr lang="ru-RU" smtClean="0"/>
              <a:t>08.12.2025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BB9A5C-611B-2C21-3A47-170CB202E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83AF2-25FE-1C0B-98D1-ECB0FE320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09615-905E-4332-A2AE-C8188163A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63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JPG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87D262-0DCF-4ADC-1554-6983FD2D4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4"/>
          <a:stretch>
            <a:fillRect/>
          </a:stretch>
        </p:blipFill>
        <p:spPr>
          <a:xfrm>
            <a:off x="-130941" y="-65901"/>
            <a:ext cx="12322941" cy="69239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8029A8-6F5E-F415-610A-8CCDC91FC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" b="962"/>
          <a:stretch/>
        </p:blipFill>
        <p:spPr>
          <a:xfrm>
            <a:off x="59267" y="1541417"/>
            <a:ext cx="8844197" cy="4956638"/>
          </a:xfrm>
          <a:prstGeom prst="roundRect">
            <a:avLst>
              <a:gd name="adj" fmla="val 16667"/>
            </a:avLst>
          </a:prstGeom>
          <a:ln w="762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56B361-4B0D-EDB8-DC60-2905E4FD0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66" y="3310467"/>
            <a:ext cx="3285067" cy="32850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963A79-E30D-4198-DF33-47AB938A2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3691" y1="29883" x2="38477" y2="40234"/>
                        <a14:foregroundMark x1="41895" y1="34668" x2="52051" y2="58789"/>
                        <a14:foregroundMark x1="52051" y1="58789" x2="56348" y2="61914"/>
                        <a14:foregroundMark x1="62793" y1="35840" x2="62598" y2="48730"/>
                        <a14:foregroundMark x1="62598" y1="48730" x2="62402" y2="49121"/>
                        <a14:foregroundMark x1="43945" y1="39453" x2="38086" y2="36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01" y="1687977"/>
            <a:ext cx="1126721" cy="11267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79CD9B-583D-BB14-D83F-1BE890080F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584" y="3152537"/>
            <a:ext cx="1850416" cy="18504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DD4728-337D-30B7-7510-EE2D9C4E01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3" y="5221239"/>
            <a:ext cx="1123668" cy="11236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F488B41-6293-4097-E6E2-A133DCD97E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02" y="2814698"/>
            <a:ext cx="801797" cy="8017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6CB2EF5-2DE2-13F5-259B-2A2339E789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43" y="5631193"/>
            <a:ext cx="736601" cy="73660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A9839B3-A7BF-ED05-7CFF-5BF8C7E825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28684"/>
            <a:ext cx="1021820" cy="10218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40D6D5-583A-31F3-EC40-CC7FBA249B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65" y="3879286"/>
            <a:ext cx="1123667" cy="11236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1234259-D255-567F-89E2-41EFB9C176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984" y="2814698"/>
            <a:ext cx="1383545" cy="138354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B0284B8-2BEE-C051-C3BA-184A8E99D0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54" y="4621735"/>
            <a:ext cx="366057" cy="44641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B54E7D-5BBE-6071-6AFF-2B5E0BFC30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8477" y1="59082" x2="48047" y2="66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0939" y="1739926"/>
            <a:ext cx="1022821" cy="102282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BBE22F6-25CC-D77B-BEF2-E063DB5F49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" y="200582"/>
            <a:ext cx="948897" cy="82112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8F47E2A-5C54-545E-3305-C08F2238AD1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26" y="-24467"/>
            <a:ext cx="1489366" cy="160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4EAE116-4584-40B0-8304-28EBFFC63B95}"/>
</file>

<file path=customXml/itemProps2.xml><?xml version="1.0" encoding="utf-8"?>
<ds:datastoreItem xmlns:ds="http://schemas.openxmlformats.org/officeDocument/2006/customXml" ds:itemID="{F0FB8BAB-4AAF-4644-A966-6F3B5B2F955B}"/>
</file>

<file path=customXml/itemProps3.xml><?xml version="1.0" encoding="utf-8"?>
<ds:datastoreItem xmlns:ds="http://schemas.openxmlformats.org/officeDocument/2006/customXml" ds:itemID="{D6B89083-528C-488E-92D3-77081D6FE352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2025-12-07T23:29:54Z</dcterms:created>
  <dcterms:modified xsi:type="dcterms:W3CDTF">2025-12-07T23:54:33Z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