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508F6-2048-4625-E8ED-3BAC8192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9A681-C86F-B0F0-E8D8-394716B77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3B53C-B0E1-23E2-DBE6-5D05F481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60AE04-FD03-EC3B-6678-D7B733F2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A426D-A6CD-E09C-A5F8-1136E0FD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52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61980-EE7A-01AB-B7AC-E737EFC4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990EB3-6D92-D021-63D4-6959AF4D5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184048-6CAE-4AF5-F20E-71879BD7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928332-BFD0-0B09-55C3-C11FD3C7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737F3-DAF4-BAD5-BB4E-706DE3B2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69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67A8D4-67A6-364A-8EDF-DAB88F839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9DAE73-3F98-4AB5-97A9-52618A986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74BFA-9C9F-77B0-56B5-F176D920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B654A-3735-8B6D-2A22-508A168D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B9C4B8-990A-590D-56A1-5103D74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206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F7F9B-A243-BD12-5915-E10B32E1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AA831F-A3FE-F07A-CCA0-3BAD89603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7F8BC-B0C7-ACAF-B310-5C027456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CA438-7938-307B-4FD6-6E5A0D3F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EC6546-1DFD-132C-B8D9-D3A86AA2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31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8B3BA-E407-FC06-3F0B-7CC8C843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A36A8C-D242-E05F-D616-7AEB3658B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3298E-5CA5-1531-9C07-C596E103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7D51A7-1D93-F464-1FB9-25EAB559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AF4F90-7B6D-AE80-942B-E4D42673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543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E7873-E1C3-8D48-736B-F3C2C00E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6A01E-C007-EF74-6F91-1BACE06FF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436953-5314-2DB0-787F-AA6808511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D35F-BA72-0FCE-76E0-555B79F4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84CE55-C538-C653-5FA0-C2EE1B5C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6E47AA-F06B-F6BF-691F-DD82BFF2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59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6BF50-5D8E-255C-073A-53A34AE2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4ED7E1-95CF-004C-6BA5-3098AE3E5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3FC436-3F66-1086-2D62-821FE4146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2A30A-3142-ED6C-FB63-889A131F5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83C808-D8C4-9DF0-1B1A-109A2AC3A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4065C8-6C94-771D-1DD4-96C7CF52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815FE1-2217-CFFF-827B-7FC0EF8A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7BEFE-140C-7FB1-34B0-DD856FB7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47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6C639-A708-7F8F-5897-D4B7884F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43BDD1-4FC8-03EA-69B8-1DC35527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FD7803-C43A-A588-3DA7-DD4A5D2F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E5586-473A-06FA-A2AB-6ACF28FF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64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1357F8-77C5-DDB8-F24C-A425826B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E32B26-024F-A397-0613-494C863B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837DE9-A7D9-43FA-F40B-8FAD9BB8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243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CF175-3E69-67B6-28AD-2AECABE2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1886CD-B249-950C-F673-E283399BA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AD57A0-AD65-20E8-4005-7353357C0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FD21E6-CF27-D0EE-821E-EDB5951B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EA1A7F-E1EB-3DBE-99AE-A3E82F96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2CFFC6-CB7B-EFD8-0602-1B63B2C0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954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2FB27-E324-3347-CC0E-F9AC53DE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96FB28-2B37-3EF7-2364-320DB44C0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4B71AC-3D77-74F7-96F6-FD105C62E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32DC6A-48CB-7E1C-8C46-A2BA796B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88FBCA-BBD0-58E5-F51D-A895958C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501003-71AE-42B8-2DE3-48D29F50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09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FDFA0-A411-76FF-61C4-FE3044DC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D3F5D7-96A0-29AC-B9BC-84F65859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C9C2C-69D5-4380-CC35-F783A5A73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F9B0-4C87-49CD-97AE-1D178F3806B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FEF63-034B-0FA9-F1EE-6F963A930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A14B4-19CC-26EA-603C-5B150CE84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54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EF9B8C-AE82-F573-4E96-77881147E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971"/>
            <a:ext cx="12192000" cy="695597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6B7E60CD-348E-CC87-EE7C-DC5D9E49364B}"/>
              </a:ext>
            </a:extLst>
          </p:cNvPr>
          <p:cNvSpPr/>
          <p:nvPr/>
        </p:nvSpPr>
        <p:spPr>
          <a:xfrm>
            <a:off x="2460171" y="185056"/>
            <a:ext cx="2460171" cy="24710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7201B5-EBEC-5573-3DC1-0A09FC14B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41" y="326570"/>
            <a:ext cx="2111829" cy="2111829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3822269B-604D-BFDD-266F-A95F9CC974E2}"/>
              </a:ext>
            </a:extLst>
          </p:cNvPr>
          <p:cNvSpPr/>
          <p:nvPr/>
        </p:nvSpPr>
        <p:spPr>
          <a:xfrm>
            <a:off x="7217228" y="146955"/>
            <a:ext cx="2460171" cy="24710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F5BEA6-E4C0-EA95-C5CB-1FCFC80E3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3" y="326570"/>
            <a:ext cx="2111828" cy="21118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84E386-C890-E35F-2152-2ED321BC3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00" y="692981"/>
            <a:ext cx="1558770" cy="157783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9CE06DE-5F8B-B264-3BEF-2E91F1F371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50" y="2730632"/>
            <a:ext cx="3209036" cy="3209036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94C0012-4117-AE02-B8F8-45637A2C3C22}"/>
              </a:ext>
            </a:extLst>
          </p:cNvPr>
          <p:cNvSpPr/>
          <p:nvPr/>
        </p:nvSpPr>
        <p:spPr>
          <a:xfrm>
            <a:off x="608560" y="2798222"/>
            <a:ext cx="6910130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ТЕ-ДЕ-ТЕ – ВЕ…МЕ…ИК …ОР… НЕСЕ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ED9BCAF-41E9-0D5E-5B44-91B2C36A554D}"/>
              </a:ext>
            </a:extLst>
          </p:cNvPr>
          <p:cNvSpPr/>
          <p:nvPr/>
        </p:nvSpPr>
        <p:spPr>
          <a:xfrm>
            <a:off x="163286" y="968829"/>
            <a:ext cx="2084614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ВЕДМЕДИК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F0B927C-B3F8-FC2D-13DD-65E7F8A90A19}"/>
              </a:ext>
            </a:extLst>
          </p:cNvPr>
          <p:cNvSpPr/>
          <p:nvPr/>
        </p:nvSpPr>
        <p:spPr>
          <a:xfrm>
            <a:off x="9862454" y="941615"/>
            <a:ext cx="1600205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ТОРТ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D1CEC02-23D8-7504-6DAC-D903135A59C2}"/>
              </a:ext>
            </a:extLst>
          </p:cNvPr>
          <p:cNvSpPr/>
          <p:nvPr/>
        </p:nvSpPr>
        <p:spPr>
          <a:xfrm>
            <a:off x="163286" y="953477"/>
            <a:ext cx="2071150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ПІДУ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02E931E-74E3-2871-9BB0-0D79C761CED6}"/>
              </a:ext>
            </a:extLst>
          </p:cNvPr>
          <p:cNvSpPr/>
          <p:nvPr/>
        </p:nvSpPr>
        <p:spPr>
          <a:xfrm>
            <a:off x="9873337" y="945946"/>
            <a:ext cx="1600205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СПАТИ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5AF3D9-2267-5938-5DF5-C4715F9439C7}"/>
              </a:ext>
            </a:extLst>
          </p:cNvPr>
          <p:cNvSpPr/>
          <p:nvPr/>
        </p:nvSpPr>
        <p:spPr>
          <a:xfrm>
            <a:off x="163285" y="941615"/>
            <a:ext cx="2087887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ЗНАЙДУ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DA379809-963C-2C92-F9B8-AADA8495D7F4}"/>
              </a:ext>
            </a:extLst>
          </p:cNvPr>
          <p:cNvSpPr/>
          <p:nvPr/>
        </p:nvSpPr>
        <p:spPr>
          <a:xfrm>
            <a:off x="9883169" y="953477"/>
            <a:ext cx="1600205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ХАТУ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06A51597-B445-D54F-FD4D-9643046864F2}"/>
              </a:ext>
            </a:extLst>
          </p:cNvPr>
          <p:cNvSpPr/>
          <p:nvPr/>
        </p:nvSpPr>
        <p:spPr>
          <a:xfrm>
            <a:off x="163285" y="921123"/>
            <a:ext cx="2108602" cy="6107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ДІЙШЛА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FE3FDD3D-F6B6-240A-FE0E-4BCB1CCE1B93}"/>
              </a:ext>
            </a:extLst>
          </p:cNvPr>
          <p:cNvSpPr/>
          <p:nvPr/>
        </p:nvSpPr>
        <p:spPr>
          <a:xfrm>
            <a:off x="9872286" y="945381"/>
            <a:ext cx="1600205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7774D8A-42BC-C5B1-9BC1-536D657810E9}"/>
              </a:ext>
            </a:extLst>
          </p:cNvPr>
          <p:cNvSpPr/>
          <p:nvPr/>
        </p:nvSpPr>
        <p:spPr>
          <a:xfrm>
            <a:off x="180631" y="913360"/>
            <a:ext cx="2083601" cy="6169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ДІВЧИНКА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7A3D182-7470-21D3-EBFF-BD216FA8312B}"/>
              </a:ext>
            </a:extLst>
          </p:cNvPr>
          <p:cNvSpPr/>
          <p:nvPr/>
        </p:nvSpPr>
        <p:spPr>
          <a:xfrm>
            <a:off x="9833504" y="961008"/>
            <a:ext cx="1699533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ТАНЦЮЄ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8BFFAFD-20DB-CA91-55EA-8E6D9B5D2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72" y="-198709"/>
            <a:ext cx="1277729" cy="12777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472D345-B229-43A6-8F9E-7F8C6C521F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674" y="2915302"/>
            <a:ext cx="6802680" cy="63414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B3D1CE8-245C-3E13-0CE9-DFDB91CAE662}"/>
              </a:ext>
            </a:extLst>
          </p:cNvPr>
          <p:cNvSpPr/>
          <p:nvPr/>
        </p:nvSpPr>
        <p:spPr>
          <a:xfrm>
            <a:off x="608560" y="2795305"/>
            <a:ext cx="6910130" cy="9064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ТЕ-ДЕ-ТЕ – ВЕДМЕДИК ТОРТ НЕСЕ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8312E14-3DD2-B31A-42E9-1658F38EE9CB}"/>
              </a:ext>
            </a:extLst>
          </p:cNvPr>
          <p:cNvSpPr/>
          <p:nvPr/>
        </p:nvSpPr>
        <p:spPr>
          <a:xfrm>
            <a:off x="598949" y="2810378"/>
            <a:ext cx="6910130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ДУ-ДУ-ДУ – СПА…И Я НЕ ПІ…У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C80DE54-572F-2F0C-B449-97D9D68F05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613" y="2916034"/>
            <a:ext cx="6237558" cy="689295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7610BCD-488F-55E5-94DC-3C92C43CD142}"/>
              </a:ext>
            </a:extLst>
          </p:cNvPr>
          <p:cNvSpPr/>
          <p:nvPr/>
        </p:nvSpPr>
        <p:spPr>
          <a:xfrm>
            <a:off x="595048" y="2801229"/>
            <a:ext cx="6917932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ДУ-ДУ-ДУ – СПАТИ Я НЕ ПІДУ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3B221D52-059D-DB18-6D9D-CA61298984D8}"/>
              </a:ext>
            </a:extLst>
          </p:cNvPr>
          <p:cNvSpPr/>
          <p:nvPr/>
        </p:nvSpPr>
        <p:spPr>
          <a:xfrm>
            <a:off x="592773" y="2801228"/>
            <a:ext cx="6910130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ТУ-ТУ-ТУ – Я ЗНАЙ…У В ЛІСІ ХА…У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23AE2FA-10C4-01D4-A535-6EA35374DC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370" y="2867400"/>
            <a:ext cx="6374043" cy="724580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2D86900D-A296-8F7E-478A-722F8743C93B}"/>
              </a:ext>
            </a:extLst>
          </p:cNvPr>
          <p:cNvSpPr/>
          <p:nvPr/>
        </p:nvSpPr>
        <p:spPr>
          <a:xfrm>
            <a:off x="608560" y="2777592"/>
            <a:ext cx="6923642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ТУ-ТУ-ТУ – Я ЗНАЙДУ У ЛІСІ ХАТУ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2A400993-B670-8B4E-EAD2-C5B09A03E26E}"/>
              </a:ext>
            </a:extLst>
          </p:cNvPr>
          <p:cNvSpPr/>
          <p:nvPr/>
        </p:nvSpPr>
        <p:spPr>
          <a:xfrm>
            <a:off x="597020" y="2788023"/>
            <a:ext cx="7111655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ДА-ДА-ДА – …ІЙШЛА КАЧКА ДО С…АВКА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59E1D3A-835F-AF2E-5068-9587FE5EBD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794" y="2839002"/>
            <a:ext cx="6431006" cy="781232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0137B7AA-D04E-260A-AEC7-07789A68C6DC}"/>
              </a:ext>
            </a:extLst>
          </p:cNvPr>
          <p:cNvSpPr/>
          <p:nvPr/>
        </p:nvSpPr>
        <p:spPr>
          <a:xfrm>
            <a:off x="606697" y="2777591"/>
            <a:ext cx="7101978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ДА-ДА-ДА – ДІЙШЛА КАЧКА ДО СТАВКА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0E0379B-05D3-B102-5ED7-3A84B20FD93B}"/>
              </a:ext>
            </a:extLst>
          </p:cNvPr>
          <p:cNvSpPr/>
          <p:nvPr/>
        </p:nvSpPr>
        <p:spPr>
          <a:xfrm>
            <a:off x="595673" y="2770090"/>
            <a:ext cx="7114347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ТА-ДА-ТА – …АНЦЮЄ …ІВЧИНКА МАЛА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FBB88A1-F567-91B9-D3CE-7883BD00C8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204" y="2832252"/>
            <a:ext cx="6773935" cy="62900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9240688-D90F-22DD-AA56-BAB2F4520970}"/>
              </a:ext>
            </a:extLst>
          </p:cNvPr>
          <p:cNvSpPr/>
          <p:nvPr/>
        </p:nvSpPr>
        <p:spPr>
          <a:xfrm>
            <a:off x="592773" y="2762588"/>
            <a:ext cx="7101978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ТА-ДА-ТА – ТАНЦЮЄ ДІВЧИНКА МАЛА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05F0A22-6AE4-ED34-184F-C7D2ACCD84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89" y="761523"/>
            <a:ext cx="4869125" cy="50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51" grpId="0" animBg="1"/>
      <p:bldP spid="52" grpId="0" animBg="1"/>
      <p:bldP spid="59" grpId="0" animBg="1"/>
      <p:bldP spid="60" grpId="0" animBg="1"/>
      <p:bldP spid="67" grpId="0" animBg="1"/>
      <p:bldP spid="68" grpId="0" animBg="1"/>
      <p:bldP spid="15" grpId="0" animBg="1"/>
      <p:bldP spid="16" grpId="0" animBg="1"/>
      <p:bldP spid="6" grpId="0" animBg="1"/>
      <p:bldP spid="22" grpId="0" animBg="1"/>
      <p:bldP spid="23" grpId="0" animBg="1"/>
      <p:bldP spid="53" grpId="0" animBg="1"/>
      <p:bldP spid="54" grpId="0" animBg="1"/>
      <p:bldP spid="61" grpId="0" animBg="1"/>
      <p:bldP spid="62" grpId="0" animBg="1"/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7239A85-4B58-4190-A807-1F3B7D4BBF8B}"/>
</file>

<file path=customXml/itemProps2.xml><?xml version="1.0" encoding="utf-8"?>
<ds:datastoreItem xmlns:ds="http://schemas.openxmlformats.org/officeDocument/2006/customXml" ds:itemID="{C64CE539-0AD0-4281-A005-B74C904CC1D7}"/>
</file>

<file path=customXml/itemProps3.xml><?xml version="1.0" encoding="utf-8"?>
<ds:datastoreItem xmlns:ds="http://schemas.openxmlformats.org/officeDocument/2006/customXml" ds:itemID="{B9D580AE-F644-4FCA-945E-A4377C116F5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87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8</cp:revision>
  <dcterms:created xsi:type="dcterms:W3CDTF">2025-11-14T19:31:53Z</dcterms:created>
  <dcterms:modified xsi:type="dcterms:W3CDTF">2025-12-07T21:28:54Z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