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F70EC-3718-7CA7-5A17-7685B8888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BCCFAD-BF67-D38D-2E4C-F66D22C0D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F4EA8-C4A3-DDCF-FFAF-ECDDEF93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A27124-078D-97B6-66F7-1905C868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EDB6C-AEBD-E2EE-2D67-FD07C548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26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AFC19-2AA3-4B4F-E378-4D9D9EF9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8CCD37-D5BD-BADE-AE15-495853B87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E4C90-30A9-D95F-2C6D-CE3DB4F3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654442-5335-513D-335D-DACB6C0D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DD4E5-1200-4676-837A-7DFF8E82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4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F18781-0D5D-4D96-695A-30E28D304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77D110-DB36-84DD-3911-40E0246CF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5DABB3-F04C-1F8E-D4C9-961555921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6EEF75-156F-9CD0-CA76-3730FFEC8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B2BEE-40DF-121E-04F7-BB9B3B0F5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3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1630C-DB5D-BBEA-741E-705B9CF8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EF8470-1905-EFF8-4DE0-A38A1F3C5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F5C72E-9BC2-BE12-43AD-C1D5BCBF2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6A18AB-6456-262F-9C01-12B97586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E375C5-97AC-2743-02FE-05228EFD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1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F2202-AF94-F682-B9E9-AEDB35FA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6A3CE-4480-4A03-28FE-B730F4DC9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9EE9B-2338-AC28-ED31-91C9A8E3A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8868BF-C4DF-B559-ABED-A7144AFF3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9B3B88-FDA7-FB80-3BBB-910C05F8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0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125E6-90D4-DAFD-3C4D-043644FAC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30816-EBBB-1971-87D3-260FDE8D6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B1DAC4-29A7-0E69-1304-1BDEAA005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A5400B-3E3F-1D33-5309-78C69CB2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83D213-702F-9A39-471B-37FC91FA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6572AA-B1C4-FA64-E7CC-E4A427B7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6B1D6-B0ED-BFC9-292A-AFFC2378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748A44-34EB-A0BD-6642-0341D011A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43C276-D27A-E848-6924-1189C5EA8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3FE7E3-B446-0796-C61F-87347F728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8423D6-8C81-08D2-F514-3A4E32F93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06EF1-E2FE-120F-555C-B88002281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252179-9C07-F3D6-4F05-9B29A393F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6AE793-D4E2-817C-B19D-7951D0B8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0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A7259-FB7D-E69F-E709-198C488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2DE966-EF7E-D95F-8BA6-D11EDBA5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BD432F-6096-D86A-F990-F42D6046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2B6C29-1F85-FA33-AB4B-EE85E173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B00385-3D51-95B5-8603-3E4C5A29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3D6E95-1A1D-6666-9DE3-F4D18E0E3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154D40-4950-89DF-4C05-6DC08C46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51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D2C19-FFCA-FF49-519C-075D4879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7D245D-5BC6-79A2-6311-FE9E41C6A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1942B5-8ED6-2C70-9D97-70265367C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EBA62C-58A0-4CF9-052D-D0063FA6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8714F6-9300-9ADE-0A09-572F856A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D6479B-BEEB-7D5C-4467-41515432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3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10FB3-2140-EBC6-2CF6-F5F97A13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D4E14A-8BDA-CE15-EBE2-FD06880C5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D1881A-444A-C022-9A24-32B05EE4D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CBC658-7DCB-C536-4E68-8A764DCB4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B00C82-98DE-4E86-A74D-AF961A44F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D2B27-0DB3-B2E2-EDD5-36A2A01B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3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B61E5-DD36-B2B3-D7C0-511575055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F2B966-5910-B23C-FE2A-37B18380B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F4252D-E9EC-451E-B67E-FEECEC467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039876-B8A0-E353-9372-D9A0AB207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B1D2A7-1041-49FE-86CB-FB73A7E22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microsoft.com/office/2007/relationships/hdphoto" Target="../media/hdphoto3.wdp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8D2992-414E-103D-6022-AB3C25285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5617" y="-1"/>
            <a:ext cx="12342282" cy="70527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0A8E86-FE84-EACC-943B-F51E28A2C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99" y="3526365"/>
            <a:ext cx="342900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39BDF2-04F6-CD8C-3EA8-DACD2F021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1572" y="3740656"/>
            <a:ext cx="3496735" cy="34967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8D62AA-267F-9A65-552C-D1A08A1E4A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8066" y="2019302"/>
            <a:ext cx="2125134" cy="21251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613835-176B-40E2-B962-8909815044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4006" y="1996445"/>
            <a:ext cx="2267374" cy="22673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D538FF6-A050-B745-A6E5-16EC86EA60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4989" y="2203961"/>
            <a:ext cx="2119549" cy="21195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290B3C-40D1-5DB9-D6BA-A09CBAE72C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8090" y="2040466"/>
            <a:ext cx="1910080" cy="191008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E3BD9EA-AC2A-CC2D-DAE3-5A2BE4D2F4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1505" y="1942048"/>
            <a:ext cx="2336798" cy="23367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0DF9717-A6EC-138F-B24F-36E24E181E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2903" y="2178675"/>
            <a:ext cx="1700951" cy="17009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93E52F3-1C6F-E6FA-D731-94F5822884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48340" y1="37695" x2="53223" y2="41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6761" y="2241975"/>
            <a:ext cx="1708571" cy="17085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728ABF-CBEA-5261-F81E-2B4D1C9FCF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41016" y1="31250" x2="46582" y2="3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6761" y="2178675"/>
            <a:ext cx="1737359" cy="17373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9E43E7B-99DA-E3C2-E46C-1535D0FC73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6761" y="2040465"/>
            <a:ext cx="2013778" cy="201377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6B20C87-E6CF-F399-8998-B121BB08E30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684" y="2049881"/>
            <a:ext cx="1952513" cy="19525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EF39958-5708-1694-CCCB-60F083A7C77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6407" cy="998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C3CDFEC-6228-66AC-8772-19F3BBD2234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40" y="1026795"/>
            <a:ext cx="2113606" cy="215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7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65EF538-D347-4997-954B-0735102220B0}"/>
</file>

<file path=customXml/itemProps2.xml><?xml version="1.0" encoding="utf-8"?>
<ds:datastoreItem xmlns:ds="http://schemas.openxmlformats.org/officeDocument/2006/customXml" ds:itemID="{B96C0DD5-A217-4C12-880F-6025B0373FF0}"/>
</file>

<file path=customXml/itemProps3.xml><?xml version="1.0" encoding="utf-8"?>
<ds:datastoreItem xmlns:ds="http://schemas.openxmlformats.org/officeDocument/2006/customXml" ds:itemID="{805F03D5-6CE2-4432-85CF-D5289E4FD27D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2025-12-07T19:34:29Z</dcterms:created>
  <dcterms:modified xsi:type="dcterms:W3CDTF">2025-12-07T20:37:49Z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