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70EC-3718-7CA7-5A17-7685B888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CCFAD-BF67-D38D-2E4C-F66D22C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F4EA8-C4A3-DDCF-FFAF-ECDDEF9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A27124-078D-97B6-66F7-1905C86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EDB6C-AEBD-E2EE-2D67-FD07C548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FC19-2AA3-4B4F-E378-4D9D9EF9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CCD37-D5BD-BADE-AE15-495853B87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E4C90-30A9-D95F-2C6D-CE3DB4F3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54442-5335-513D-335D-DACB6C0D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DD4E5-1200-4676-837A-7DFF8E82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F18781-0D5D-4D96-695A-30E28D304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77D110-DB36-84DD-3911-40E0246CF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DABB3-F04C-1F8E-D4C9-9615559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EEF75-156F-9CD0-CA76-3730FFEC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B2BEE-40DF-121E-04F7-BB9B3B0F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1630C-DB5D-BBEA-741E-705B9CF8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8470-1905-EFF8-4DE0-A38A1F3C5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5C72E-9BC2-BE12-43AD-C1D5BCBF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A18AB-6456-262F-9C01-12B975863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75C5-97AC-2743-02FE-05228EFD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1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F2202-AF94-F682-B9E9-AEDB35FA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6A3CE-4480-4A03-28FE-B730F4DC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EE9B-2338-AC28-ED31-91C9A8E3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868BF-C4DF-B559-ABED-A7144AFF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B3B88-FDA7-FB80-3BBB-910C05F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25E6-90D4-DAFD-3C4D-043644FA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0816-EBBB-1971-87D3-260FDE8D6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B1DAC4-29A7-0E69-1304-1BDEAA00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A5400B-3E3F-1D33-5309-78C69CB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3D213-702F-9A39-471B-37FC91FA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6572AA-B1C4-FA64-E7CC-E4A427B7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B1D6-B0ED-BFC9-292A-AFFC2378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48A44-34EB-A0BD-6642-0341D011A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43C276-D27A-E848-6924-1189C5EA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FE7E3-B446-0796-C61F-87347F728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8423D6-8C81-08D2-F514-3A4E32F93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06EF1-E2FE-120F-555C-B8800228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252179-9C07-F3D6-4F05-9B29A393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AE793-D4E2-817C-B19D-7951D0B8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7259-FB7D-E69F-E709-198C488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DE966-EF7E-D95F-8BA6-D11EDBA5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BD432F-6096-D86A-F990-F42D6046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B6C29-1F85-FA33-AB4B-EE85E173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B00385-3D51-95B5-8603-3E4C5A2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3D6E95-1A1D-6666-9DE3-F4D18E0E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54D40-4950-89DF-4C05-6DC08C4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D2C19-FFCA-FF49-519C-075D4879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D245D-5BC6-79A2-6311-FE9E41C6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942B5-8ED6-2C70-9D97-70265367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EBA62C-58A0-4CF9-052D-D0063FA6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714F6-9300-9ADE-0A09-572F856A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6479B-BEEB-7D5C-4467-41515432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10FB3-2140-EBC6-2CF6-F5F97A13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D4E14A-8BDA-CE15-EBE2-FD06880C5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1881A-444A-C022-9A24-32B05EE4D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BC658-7DCB-C536-4E68-8A764DCB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B00C82-98DE-4E86-A74D-AF961A44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D2B27-0DB3-B2E2-EDD5-36A2A01B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B61E5-DD36-B2B3-D7C0-51157505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2B966-5910-B23C-FE2A-37B18380B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4252D-E9EC-451E-B67E-FEECEC467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FAF2-F34A-45CC-99B1-0F9F4E27958F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39876-B8A0-E353-9372-D9A0AB207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1D2A7-1041-49FE-86CB-FB73A7E22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3A60-E798-4E45-BBEC-19903C943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D2992-414E-103D-6022-AB3C2528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617" y="-1"/>
            <a:ext cx="12342283" cy="70527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0A8E86-FE84-EACC-943B-F51E28A2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99" y="3526365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9BDF2-04F6-CD8C-3EA8-DACD2F021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27" y="3794757"/>
            <a:ext cx="3496735" cy="34967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8D62AA-267F-9A65-552C-D1A08A1E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66" y="2019302"/>
            <a:ext cx="2125134" cy="21251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613835-176B-40E2-B962-890981504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946" y="1799168"/>
            <a:ext cx="2267374" cy="22673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538FF6-A050-B745-A6E5-16EC86EA6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5755"/>
            <a:ext cx="1854200" cy="1854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90B3C-40D1-5DB9-D6BA-A09CBAE72C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0" y="2056554"/>
            <a:ext cx="1910080" cy="191008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3BD9EA-AC2A-CC2D-DAE3-5A2BE4D2F4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4" y="1764458"/>
            <a:ext cx="2336798" cy="23367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DF9717-A6EC-138F-B24F-36E24E181E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62" y="2150113"/>
            <a:ext cx="1758938" cy="170095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3E52F3-1C6F-E6FA-D731-94F582288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29" y="2192447"/>
            <a:ext cx="1708571" cy="1708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728ABF-CBEA-5261-F81E-2B4D1C9F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2212337"/>
            <a:ext cx="1539240" cy="15392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9E43E7B-99DA-E3C2-E46C-1535D0FC7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51" y="2103755"/>
            <a:ext cx="1737360" cy="17373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6B20C87-E6CF-F399-8998-B121BB08E3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2132956"/>
            <a:ext cx="1776953" cy="17769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F39958-5708-1694-CCCB-60F083A7C7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07" cy="998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C3CDFEC-6228-66AC-8772-19F3BBD223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40" y="1026795"/>
            <a:ext cx="2113606" cy="21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A3CEB7F-A022-4F3D-BEE7-6278542E1547}"/>
</file>

<file path=customXml/itemProps2.xml><?xml version="1.0" encoding="utf-8"?>
<ds:datastoreItem xmlns:ds="http://schemas.openxmlformats.org/officeDocument/2006/customXml" ds:itemID="{BCC62E1F-6964-4EE6-A90A-6A7AE569ACA5}"/>
</file>

<file path=customXml/itemProps3.xml><?xml version="1.0" encoding="utf-8"?>
<ds:datastoreItem xmlns:ds="http://schemas.openxmlformats.org/officeDocument/2006/customXml" ds:itemID="{8DA5DE2E-A5CB-40D3-AA3A-2B62B7CFEDB4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2025-12-07T19:34:29Z</dcterms:created>
  <dcterms:modified xsi:type="dcterms:W3CDTF">2025-12-07T19:58:48Z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