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9" d="100"/>
          <a:sy n="49" d="100"/>
        </p:scale>
        <p:origin x="1037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E55CA-DAFA-4351-84F8-AF0402ACE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C594390-2EC5-4027-A6DF-ED75391D5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5487D4-4B4C-4501-A77B-F6AC1585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541D0F-BFC3-4D22-9CBE-7AE8D3C0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BA781A-BB5B-4903-A279-4A68508D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726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EE674-71B7-4F85-8C4B-3D8EFADF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8E230D-918B-4E59-B00B-295E4BBBD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BC56CE-A1A4-4CEA-AA53-74576729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E8A5C7-7375-4EDE-80D1-206D53F4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8CFAF-4FDC-46B5-BFBD-10CF3867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64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5C305E3-5A73-4B5F-B3CC-DD99F0B32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7F8FF0E-7ACA-4398-B1DF-01996BDD2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6B3AB64-29BE-44E8-966B-B30DAF57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7AFF9-9CA5-4436-8264-5BB8DDCC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78A5B5-883A-4697-B59F-28CC7078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938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9A5E-855F-4BB9-8C36-25ED2BEA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2FB53A-373D-41EE-A28A-DF2162CEC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69C205-0CE8-465A-9C36-5D459122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C6D407-516F-46E6-B7AF-76925D5E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334DEE-5F00-40E7-91FE-BE263D56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0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98428-FBE2-4842-AD82-D12F96F9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8ABFE7-82B3-4815-A312-784F32F0C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A414CD-23EA-43D4-B500-655FEB1D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BC0B4F-6712-4BF8-A540-6D87063C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CE8F33-F574-43E4-A0F3-C48DEF6F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773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84F5D-EE3D-4284-9C5A-ECC411E3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D26FBA-3F40-4C96-879B-40D8B28BA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8EB40B-2FDF-4FF4-8F7C-CE32FAE0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A3E1BC-95EE-4759-918D-330E91B2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750960-B1EA-4561-8E96-288774C4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F4FB4A-509B-49BA-B47B-43640656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2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00C6A-2386-4D08-8F11-64308101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06393E-7212-4190-B2A9-2F996CCB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274EEAB-0AA8-4F38-B2E3-C7143C3E6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FE5178-C748-44ED-A2D8-16DC894F0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36E2C47-E515-4383-B31C-76C60C61A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DD7199-8628-4C4A-83DA-0C87AA48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7242C5-3E6E-432A-B142-83E9533F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D516ADC-696E-4829-83DA-35115255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84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18F3E-7447-47ED-8A96-E66348F5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D588A1-914D-47ED-B6AA-2694104C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1F7F450-A14A-44E5-B8B1-82359A1A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D6E8788-9A90-44A0-BF5A-9511D279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68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633BDEF-B30C-4840-8F83-0202A441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B819AFA-AECD-4C69-B73A-3DAE603F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20822F5-2277-420B-A0C1-976F806F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93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B00D8-8CC8-4EAA-9423-7AE03140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9C8BE3-89BC-4B01-B503-BA8A503F3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5EFA1-FC65-4F4B-BDC3-1350B443C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14F97E-5F04-418A-8A36-689D29FE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364DF0-E526-4D6D-89CE-7D4B625A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1E3520D-5FFA-4C61-A738-18EFB339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9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0410E-BE6B-4DA6-B26A-99A8D99B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FDCBBDC-2EAC-4920-88A5-8AA7E6EEC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D5D219-67C7-4B3C-9EF6-B39376BF0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776C62-4469-41CF-91B0-F97139FA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E540CC-580C-4B79-A32C-1636AA3B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645653-2844-4B71-8583-F2799F79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3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122061-EFE4-4D4D-9A31-B710E330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8A13FD-CBFF-4EDA-A856-B64A5FFF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3890BC-5F5A-44A6-8BFC-630862338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A2BD-3F25-4017-BB3E-20B633C04DC7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D88E58-B1D2-4913-A53A-760C8CBF9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5322C1-88AA-4F0D-9D3F-2960B63A4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AB57-C708-4215-B82D-BD83E5FE92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9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744509B-3BEA-4AC6-863A-65868F396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50" y="0"/>
            <a:ext cx="12290714" cy="6999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1C4CE6-256F-4756-8D30-6C99BF88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8667" l="6763" r="91511">
                        <a14:foregroundMark x1="49640" y1="3111" x2="52662" y2="8333"/>
                        <a14:foregroundMark x1="22014" y1="90000" x2="25755" y2="92889"/>
                        <a14:foregroundMark x1="9496" y1="80889" x2="9928" y2="82111"/>
                        <a14:foregroundMark x1="9353" y1="80444" x2="11079" y2="80222"/>
                        <a14:foregroundMark x1="11223" y1="79333" x2="13813" y2="81111"/>
                        <a14:foregroundMark x1="8777" y1="82333" x2="13094" y2="79667"/>
                        <a14:foregroundMark x1="7338" y1="86556" x2="8777" y2="85111"/>
                        <a14:foregroundMark x1="33525" y1="96556" x2="41583" y2="91333"/>
                        <a14:foregroundMark x1="43597" y1="97556" x2="44748" y2="98000"/>
                        <a14:foregroundMark x1="57266" y1="98556" x2="57842" y2="98667"/>
                        <a14:foregroundMark x1="90504" y1="90667" x2="89784" y2="89333"/>
                        <a14:foregroundMark x1="90935" y1="78000" x2="91511" y2="76444"/>
                        <a14:foregroundMark x1="71079" y1="24000" x2="70647" y2="22667"/>
                        <a14:foregroundMark x1="66982" y1="24000" x2="66906" y2="23444"/>
                        <a14:foregroundMark x1="67194" y1="25556" x2="66982" y2="24000"/>
                        <a14:foregroundMark x1="69496" y1="21556" x2="72086" y2="22556"/>
                        <a14:foregroundMark x1="37698" y1="35333" x2="37698" y2="33667"/>
                        <a14:foregroundMark x1="71367" y1="24556" x2="71367" y2="24556"/>
                        <a14:foregroundMark x1="68633" y1="21667" x2="68633" y2="21667"/>
                        <a14:foregroundMark x1="12662" y1="92111" x2="12662" y2="92111"/>
                        <a14:backgroundMark x1="69209" y1="24000" x2="69209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67" y="0"/>
            <a:ext cx="5295900" cy="6858000"/>
          </a:xfrm>
          <a:prstGeom prst="rect">
            <a:avLst/>
          </a:prstGeom>
          <a:noFill/>
          <a:effectLst>
            <a:glow rad="1143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8F1485-29A1-47E4-9206-1F6E002EF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68" y="3570259"/>
            <a:ext cx="2671532" cy="2671532"/>
          </a:xfrm>
          <a:prstGeom prst="rect">
            <a:avLst/>
          </a:prstGeom>
        </p:spPr>
      </p:pic>
      <p:grpSp>
        <p:nvGrpSpPr>
          <p:cNvPr id="75" name="Групувати 74">
            <a:extLst>
              <a:ext uri="{FF2B5EF4-FFF2-40B4-BE49-F238E27FC236}">
                <a16:creationId xmlns:a16="http://schemas.microsoft.com/office/drawing/2014/main" id="{EB1FA965-EE8C-4201-BF32-218E37AEBE10}"/>
              </a:ext>
            </a:extLst>
          </p:cNvPr>
          <p:cNvGrpSpPr/>
          <p:nvPr/>
        </p:nvGrpSpPr>
        <p:grpSpPr>
          <a:xfrm>
            <a:off x="5605294" y="2223083"/>
            <a:ext cx="871775" cy="871775"/>
            <a:chOff x="5605294" y="2223083"/>
            <a:chExt cx="871775" cy="871775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7C29D2F-FD45-49B8-8DE6-C42861452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294" y="2223083"/>
              <a:ext cx="871775" cy="87177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897DD0D-6BA8-4A56-8E6F-18348F613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816" y="2389896"/>
              <a:ext cx="515865" cy="515865"/>
            </a:xfrm>
            <a:prstGeom prst="rect">
              <a:avLst/>
            </a:prstGeom>
          </p:spPr>
        </p:pic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22A2DBD-1DAE-497A-8727-17E5019F38E5}"/>
              </a:ext>
            </a:extLst>
          </p:cNvPr>
          <p:cNvGrpSpPr/>
          <p:nvPr/>
        </p:nvGrpSpPr>
        <p:grpSpPr>
          <a:xfrm>
            <a:off x="4454248" y="1401642"/>
            <a:ext cx="871775" cy="871775"/>
            <a:chOff x="4454248" y="1401642"/>
            <a:chExt cx="871775" cy="871775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8F52BDD-A7DE-4803-AA09-16C11CDFA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248" y="1401642"/>
              <a:ext cx="871775" cy="871775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6613531-D6DA-4A79-9B9A-37A7E4F2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38" y="1550945"/>
              <a:ext cx="629412" cy="629412"/>
            </a:xfrm>
            <a:prstGeom prst="rect">
              <a:avLst/>
            </a:prstGeom>
          </p:spPr>
        </p:pic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8E187816-F3CD-4DBC-95F9-1B931ED806EA}"/>
              </a:ext>
            </a:extLst>
          </p:cNvPr>
          <p:cNvGrpSpPr/>
          <p:nvPr/>
        </p:nvGrpSpPr>
        <p:grpSpPr>
          <a:xfrm>
            <a:off x="2110591" y="1973831"/>
            <a:ext cx="1889397" cy="1755897"/>
            <a:chOff x="-2867567" y="945730"/>
            <a:chExt cx="2168326" cy="214387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7400941-589D-4DEB-ADF8-66F093DA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67567" y="945730"/>
              <a:ext cx="2126357" cy="214387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F6E223-3537-4CE4-91F0-07214925997E}"/>
                </a:ext>
              </a:extLst>
            </p:cNvPr>
            <p:cNvSpPr txBox="1"/>
            <p:nvPr/>
          </p:nvSpPr>
          <p:spPr>
            <a:xfrm>
              <a:off x="-2632057" y="1846890"/>
              <a:ext cx="1932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ШАПКИ</a:t>
              </a:r>
            </a:p>
          </p:txBody>
        </p:sp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8DE20149-EB26-4163-A7D2-D54EFBB53880}"/>
              </a:ext>
            </a:extLst>
          </p:cNvPr>
          <p:cNvGrpSpPr/>
          <p:nvPr/>
        </p:nvGrpSpPr>
        <p:grpSpPr>
          <a:xfrm>
            <a:off x="1591837" y="239194"/>
            <a:ext cx="2962147" cy="1901919"/>
            <a:chOff x="7326583" y="-2347282"/>
            <a:chExt cx="2368023" cy="190191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046EBB-16EA-473F-A15C-3FB05496E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583" y="-2347282"/>
              <a:ext cx="2368023" cy="1901919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1BDB183-E011-4334-B5F7-210B95D449B3}"/>
                </a:ext>
              </a:extLst>
            </p:cNvPr>
            <p:cNvSpPr txBox="1"/>
            <p:nvPr/>
          </p:nvSpPr>
          <p:spPr>
            <a:xfrm>
              <a:off x="7631125" y="-1538490"/>
              <a:ext cx="2043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СНЕГОВИКИ</a:t>
              </a:r>
            </a:p>
          </p:txBody>
        </p:sp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A49A930-81EF-40E9-864C-F6EF698A095C}"/>
              </a:ext>
            </a:extLst>
          </p:cNvPr>
          <p:cNvGrpSpPr/>
          <p:nvPr/>
        </p:nvGrpSpPr>
        <p:grpSpPr>
          <a:xfrm>
            <a:off x="6314746" y="3328485"/>
            <a:ext cx="980349" cy="980349"/>
            <a:chOff x="6314746" y="3328485"/>
            <a:chExt cx="980349" cy="980349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1A69C53-CC08-4857-896D-CC3269465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746" y="3328485"/>
              <a:ext cx="980349" cy="98034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79F2E0B-A4D0-4457-A435-C58D76DA5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423" y="3503574"/>
              <a:ext cx="696852" cy="696852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1B44FC65-5648-4A85-93A9-31DBF3CEA50F}"/>
              </a:ext>
            </a:extLst>
          </p:cNvPr>
          <p:cNvGrpSpPr/>
          <p:nvPr/>
        </p:nvGrpSpPr>
        <p:grpSpPr>
          <a:xfrm>
            <a:off x="0" y="4896100"/>
            <a:ext cx="1757238" cy="1780678"/>
            <a:chOff x="-828392" y="4368526"/>
            <a:chExt cx="1466666" cy="146666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018FD80-F8EA-4E22-8221-14221CA3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8392" y="4368526"/>
              <a:ext cx="1466666" cy="146666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00FB92-93C0-4F00-8F05-CEA412354101}"/>
                </a:ext>
              </a:extLst>
            </p:cNvPr>
            <p:cNvSpPr txBox="1"/>
            <p:nvPr/>
          </p:nvSpPr>
          <p:spPr>
            <a:xfrm>
              <a:off x="-602771" y="5039885"/>
              <a:ext cx="1241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ШАРЫ</a:t>
              </a: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3310FA1C-D5BE-4CC9-A1D8-835309A8ED07}"/>
              </a:ext>
            </a:extLst>
          </p:cNvPr>
          <p:cNvGrpSpPr/>
          <p:nvPr/>
        </p:nvGrpSpPr>
        <p:grpSpPr>
          <a:xfrm>
            <a:off x="5095710" y="4137554"/>
            <a:ext cx="871775" cy="871775"/>
            <a:chOff x="5097574" y="4148696"/>
            <a:chExt cx="871775" cy="87177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0F30E4B-B61C-4D47-8C94-97A8209E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574" y="4148696"/>
              <a:ext cx="871775" cy="87177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40A65198-602C-4648-8AA9-5512F4448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050" y="4293449"/>
              <a:ext cx="646085" cy="646085"/>
            </a:xfrm>
            <a:prstGeom prst="rect">
              <a:avLst/>
            </a:prstGeom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A3C34F73-B54D-4E15-8E8E-02659D54D49F}"/>
              </a:ext>
            </a:extLst>
          </p:cNvPr>
          <p:cNvGrpSpPr/>
          <p:nvPr/>
        </p:nvGrpSpPr>
        <p:grpSpPr>
          <a:xfrm>
            <a:off x="-259267" y="1906747"/>
            <a:ext cx="2629668" cy="2047956"/>
            <a:chOff x="-746197" y="2841412"/>
            <a:chExt cx="3755984" cy="375598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6DB9434-8352-41C4-8AA4-5FD47914E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6197" y="2841412"/>
              <a:ext cx="3755984" cy="375598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DE0BF07-DB40-40E7-A162-731C46BC8CE7}"/>
                </a:ext>
              </a:extLst>
            </p:cNvPr>
            <p:cNvSpPr txBox="1"/>
            <p:nvPr/>
          </p:nvSpPr>
          <p:spPr>
            <a:xfrm>
              <a:off x="-229495" y="4574618"/>
              <a:ext cx="1968808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СОСУЛЬКИ</a:t>
              </a:r>
            </a:p>
          </p:txBody>
        </p: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922AFE57-61FB-4C1B-830C-1B4177330B64}"/>
              </a:ext>
            </a:extLst>
          </p:cNvPr>
          <p:cNvGrpSpPr/>
          <p:nvPr/>
        </p:nvGrpSpPr>
        <p:grpSpPr>
          <a:xfrm>
            <a:off x="3650455" y="4368526"/>
            <a:ext cx="945770" cy="945770"/>
            <a:chOff x="3650455" y="4368526"/>
            <a:chExt cx="945770" cy="945770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85BBC9A-4D50-41DE-96AE-C0563FCE8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455" y="4368526"/>
              <a:ext cx="945770" cy="945770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BDDB260C-5C0E-4C4C-B526-BC7883E3B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571" y="4547014"/>
              <a:ext cx="607062" cy="617855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513FD56F-2F50-429A-B3D7-CAD136B73868}"/>
              </a:ext>
            </a:extLst>
          </p:cNvPr>
          <p:cNvGrpSpPr/>
          <p:nvPr/>
        </p:nvGrpSpPr>
        <p:grpSpPr>
          <a:xfrm>
            <a:off x="-80815" y="81922"/>
            <a:ext cx="2089027" cy="2098435"/>
            <a:chOff x="109772" y="-1957045"/>
            <a:chExt cx="2089027" cy="209843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7F63FE4-FB10-4B03-B94A-94D9AFF77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2" y="-1957045"/>
              <a:ext cx="2089027" cy="209843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2C0CA80-301A-4196-B65A-99592FAB73C8}"/>
                </a:ext>
              </a:extLst>
            </p:cNvPr>
            <p:cNvSpPr txBox="1"/>
            <p:nvPr/>
          </p:nvSpPr>
          <p:spPr>
            <a:xfrm>
              <a:off x="398309" y="-1019272"/>
              <a:ext cx="1511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ШАРФЫ</a:t>
              </a:r>
            </a:p>
          </p:txBody>
        </p: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BD7FF52A-41AC-4A28-92FE-F7AB003DDF40}"/>
              </a:ext>
            </a:extLst>
          </p:cNvPr>
          <p:cNvGrpSpPr/>
          <p:nvPr/>
        </p:nvGrpSpPr>
        <p:grpSpPr>
          <a:xfrm>
            <a:off x="5605294" y="945730"/>
            <a:ext cx="708141" cy="708141"/>
            <a:chOff x="5605294" y="945730"/>
            <a:chExt cx="708141" cy="708141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5EE67A9-0A26-45F9-88F2-D6C59E761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294" y="945730"/>
              <a:ext cx="708141" cy="70814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27D2D26-481A-44CF-86CA-B2A98837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053" y="1096427"/>
              <a:ext cx="454518" cy="454518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C21990D5-3EE8-4B2C-88C9-BDCFDE37A8BC}"/>
              </a:ext>
            </a:extLst>
          </p:cNvPr>
          <p:cNvGrpSpPr/>
          <p:nvPr/>
        </p:nvGrpSpPr>
        <p:grpSpPr>
          <a:xfrm>
            <a:off x="6913894" y="1968803"/>
            <a:ext cx="2846949" cy="2214034"/>
            <a:chOff x="9369086" y="-1382560"/>
            <a:chExt cx="2846949" cy="221403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0D78500-A9C6-4036-AE08-080224BD9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086" y="-1382560"/>
              <a:ext cx="2846949" cy="2214034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C2531C-5B54-4845-8F21-B273ACEDFF8D}"/>
                </a:ext>
              </a:extLst>
            </p:cNvPr>
            <p:cNvSpPr txBox="1"/>
            <p:nvPr/>
          </p:nvSpPr>
          <p:spPr>
            <a:xfrm>
              <a:off x="9728410" y="-40814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СНЕЖИНКИ</a:t>
              </a:r>
            </a:p>
          </p:txBody>
        </p:sp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A801406D-A3DF-49EB-87F5-D895C9BB94B6}"/>
              </a:ext>
            </a:extLst>
          </p:cNvPr>
          <p:cNvGrpSpPr/>
          <p:nvPr/>
        </p:nvGrpSpPr>
        <p:grpSpPr>
          <a:xfrm>
            <a:off x="3962268" y="2821709"/>
            <a:ext cx="856000" cy="856000"/>
            <a:chOff x="3962268" y="2821709"/>
            <a:chExt cx="856000" cy="856000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2D7A26C-4EAD-4FBE-AB90-A205CCB56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268" y="2821709"/>
              <a:ext cx="856000" cy="85600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C28DF7DD-224A-4029-80F8-BEBA50744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958" y="3055599"/>
              <a:ext cx="487156" cy="487156"/>
            </a:xfrm>
            <a:prstGeom prst="rect">
              <a:avLst/>
            </a:prstGeom>
          </p:spPr>
        </p:pic>
      </p:grp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843BB58F-BFFF-4E11-9C5A-484792DD18F5}"/>
              </a:ext>
            </a:extLst>
          </p:cNvPr>
          <p:cNvGrpSpPr/>
          <p:nvPr/>
        </p:nvGrpSpPr>
        <p:grpSpPr>
          <a:xfrm>
            <a:off x="6436018" y="67111"/>
            <a:ext cx="1906720" cy="1906720"/>
            <a:chOff x="8241084" y="-2055631"/>
            <a:chExt cx="1906720" cy="190672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BAC8879-C8F1-4463-A6C5-B699F1981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084" y="-2055631"/>
              <a:ext cx="1906720" cy="190672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E7B8DF5-C4E0-4818-A36F-16F3CBA846E3}"/>
                </a:ext>
              </a:extLst>
            </p:cNvPr>
            <p:cNvSpPr txBox="1"/>
            <p:nvPr/>
          </p:nvSpPr>
          <p:spPr>
            <a:xfrm>
              <a:off x="8436865" y="-1214385"/>
              <a:ext cx="1515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МЕШКИ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4CDE0454-1E99-4846-91B2-C521212E9D57}"/>
              </a:ext>
            </a:extLst>
          </p:cNvPr>
          <p:cNvGrpSpPr/>
          <p:nvPr/>
        </p:nvGrpSpPr>
        <p:grpSpPr>
          <a:xfrm>
            <a:off x="6853445" y="4771533"/>
            <a:ext cx="980349" cy="980349"/>
            <a:chOff x="6853445" y="4771533"/>
            <a:chExt cx="980349" cy="980349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4F008A9E-0319-4760-84C1-F389A7F0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3445" y="4771533"/>
              <a:ext cx="980349" cy="98034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FEBD4375-89FC-4BB6-8F9F-992E1AD9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817" y="4898972"/>
              <a:ext cx="852910" cy="852910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CC21A2C8-C62F-4283-B5A0-7E05396D811F}"/>
              </a:ext>
            </a:extLst>
          </p:cNvPr>
          <p:cNvGrpSpPr/>
          <p:nvPr/>
        </p:nvGrpSpPr>
        <p:grpSpPr>
          <a:xfrm>
            <a:off x="8076979" y="485747"/>
            <a:ext cx="1993633" cy="1831790"/>
            <a:chOff x="11572041" y="880117"/>
            <a:chExt cx="1993633" cy="183179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E364B83-7722-4554-A0E3-34A858DF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2041" y="880117"/>
              <a:ext cx="1993633" cy="183179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C5A3F9-813D-49E9-820F-EB06B40182E5}"/>
                </a:ext>
              </a:extLst>
            </p:cNvPr>
            <p:cNvSpPr txBox="1"/>
            <p:nvPr/>
          </p:nvSpPr>
          <p:spPr>
            <a:xfrm>
              <a:off x="11888062" y="1653871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</a:t>
              </a:r>
              <a:r>
                <a:rPr lang="uk-UA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НЕГА</a:t>
              </a: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5E7D8DCB-D216-4D05-AE78-6799362E6966}"/>
              </a:ext>
            </a:extLst>
          </p:cNvPr>
          <p:cNvGrpSpPr/>
          <p:nvPr/>
        </p:nvGrpSpPr>
        <p:grpSpPr>
          <a:xfrm>
            <a:off x="3556108" y="5592726"/>
            <a:ext cx="933593" cy="933593"/>
            <a:chOff x="3556108" y="5592726"/>
            <a:chExt cx="933593" cy="93359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65F70826-DED1-4F1E-B0B6-555657104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108" y="5592726"/>
              <a:ext cx="933593" cy="93359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B76EC47-DA51-439E-B698-556A750E0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655" y="5763340"/>
              <a:ext cx="645616" cy="645616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5FA568DB-B7BE-4C7C-9B4E-F10D7723CEFC}"/>
              </a:ext>
            </a:extLst>
          </p:cNvPr>
          <p:cNvGrpSpPr/>
          <p:nvPr/>
        </p:nvGrpSpPr>
        <p:grpSpPr>
          <a:xfrm>
            <a:off x="1058918" y="3704809"/>
            <a:ext cx="2017503" cy="2017503"/>
            <a:chOff x="2130155" y="-4189043"/>
            <a:chExt cx="2017503" cy="201750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E2FAB05-E0B0-49F2-9F51-46278F016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155" y="-4189043"/>
              <a:ext cx="2017503" cy="201750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090F486-7D43-47ED-9C16-A549748CB823}"/>
                </a:ext>
              </a:extLst>
            </p:cNvPr>
            <p:cNvSpPr txBox="1"/>
            <p:nvPr/>
          </p:nvSpPr>
          <p:spPr>
            <a:xfrm>
              <a:off x="2347908" y="-3359105"/>
              <a:ext cx="160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ШИШКИ</a:t>
              </a:r>
              <a:endParaRPr lang="uk-UA" sz="2400" b="1" dirty="0">
                <a:effectLst>
                  <a:glow rad="1270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AEB59F4A-F84B-4DB9-BF25-E854E89F412C}"/>
              </a:ext>
            </a:extLst>
          </p:cNvPr>
          <p:cNvGrpSpPr/>
          <p:nvPr/>
        </p:nvGrpSpPr>
        <p:grpSpPr>
          <a:xfrm>
            <a:off x="5321292" y="5507425"/>
            <a:ext cx="1018620" cy="1018620"/>
            <a:chOff x="5321292" y="5507425"/>
            <a:chExt cx="1018620" cy="1018620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E89187E-342D-491D-B617-4024E0FD3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292" y="5507425"/>
              <a:ext cx="1018620" cy="101862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F0783E0-8BCA-424E-9B5D-7944954C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73" y="5761573"/>
              <a:ext cx="653955" cy="653955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24E75400-5AE5-43CA-A870-58D2AE2834B6}"/>
              </a:ext>
            </a:extLst>
          </p:cNvPr>
          <p:cNvGrpSpPr/>
          <p:nvPr/>
        </p:nvGrpSpPr>
        <p:grpSpPr>
          <a:xfrm>
            <a:off x="7785720" y="4115332"/>
            <a:ext cx="1547588" cy="1762159"/>
            <a:chOff x="13278671" y="-4181566"/>
            <a:chExt cx="1910326" cy="1910326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3C8600D-7A93-45B4-A035-B00E755E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8671" y="-4181566"/>
              <a:ext cx="1910326" cy="1910326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6CF363A-8C7D-4B97-A4FF-07BB3483F7FB}"/>
                </a:ext>
              </a:extLst>
            </p:cNvPr>
            <p:cNvSpPr txBox="1"/>
            <p:nvPr/>
          </p:nvSpPr>
          <p:spPr>
            <a:xfrm>
              <a:off x="13551383" y="-3383253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САНИ</a:t>
              </a:r>
              <a:endParaRPr lang="uk-UA" sz="2400" b="1" dirty="0">
                <a:effectLst>
                  <a:glow rad="1270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2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8D54F2-C559-43AF-BA6D-4C96DD5693D7}"/>
</file>

<file path=customXml/itemProps2.xml><?xml version="1.0" encoding="utf-8"?>
<ds:datastoreItem xmlns:ds="http://schemas.openxmlformats.org/officeDocument/2006/customXml" ds:itemID="{1A6E89FB-5FCB-4B62-8BF0-0D1554AD0A53}"/>
</file>

<file path=customXml/itemProps3.xml><?xml version="1.0" encoding="utf-8"?>
<ds:datastoreItem xmlns:ds="http://schemas.openxmlformats.org/officeDocument/2006/customXml" ds:itemID="{FA0EDB7D-0606-4FD9-9800-4FEA2F295E22}"/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21</cp:revision>
  <dcterms:created xsi:type="dcterms:W3CDTF">2025-11-20T11:45:10Z</dcterms:created>
  <dcterms:modified xsi:type="dcterms:W3CDTF">2025-12-07T18:40:55Z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