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8E9D4-F17D-4399-98E2-984F612F5F3B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C2E3-542D-45C3-8779-6409DFDE2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009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8E9D4-F17D-4399-98E2-984F612F5F3B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C2E3-542D-45C3-8779-6409DFDE2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418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8E9D4-F17D-4399-98E2-984F612F5F3B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C2E3-542D-45C3-8779-6409DFDE2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588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8E9D4-F17D-4399-98E2-984F612F5F3B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C2E3-542D-45C3-8779-6409DFDE2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60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8E9D4-F17D-4399-98E2-984F612F5F3B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C2E3-542D-45C3-8779-6409DFDE2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53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8E9D4-F17D-4399-98E2-984F612F5F3B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C2E3-542D-45C3-8779-6409DFDE2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426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8E9D4-F17D-4399-98E2-984F612F5F3B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C2E3-542D-45C3-8779-6409DFDE2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691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8E9D4-F17D-4399-98E2-984F612F5F3B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C2E3-542D-45C3-8779-6409DFDE2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947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8E9D4-F17D-4399-98E2-984F612F5F3B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C2E3-542D-45C3-8779-6409DFDE2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816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8E9D4-F17D-4399-98E2-984F612F5F3B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C2E3-542D-45C3-8779-6409DFDE2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458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8E9D4-F17D-4399-98E2-984F612F5F3B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C2E3-542D-45C3-8779-6409DFDE2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866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8E9D4-F17D-4399-98E2-984F612F5F3B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9C2E3-542D-45C3-8779-6409DFDE2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678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3" Type="http://schemas.microsoft.com/office/2007/relationships/media" Target="../media/media2.m4a"/><Relationship Id="rId21" Type="http://schemas.openxmlformats.org/officeDocument/2006/relationships/image" Target="../media/image11.png"/><Relationship Id="rId7" Type="http://schemas.microsoft.com/office/2007/relationships/media" Target="../media/media4.m4a"/><Relationship Id="rId12" Type="http://schemas.microsoft.com/office/2007/relationships/hdphoto" Target="../media/hdphoto1.wdp"/><Relationship Id="rId17" Type="http://schemas.openxmlformats.org/officeDocument/2006/relationships/image" Target="../media/image7.png"/><Relationship Id="rId2" Type="http://schemas.openxmlformats.org/officeDocument/2006/relationships/audio" Target="../media/media1.m4a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2.png"/><Relationship Id="rId5" Type="http://schemas.microsoft.com/office/2007/relationships/media" Target="../media/media3.m4a"/><Relationship Id="rId15" Type="http://schemas.openxmlformats.org/officeDocument/2006/relationships/image" Target="../media/image5.png"/><Relationship Id="rId10" Type="http://schemas.openxmlformats.org/officeDocument/2006/relationships/image" Target="../media/image1.png"/><Relationship Id="rId19" Type="http://schemas.openxmlformats.org/officeDocument/2006/relationships/image" Target="../media/image9.png"/><Relationship Id="rId4" Type="http://schemas.openxmlformats.org/officeDocument/2006/relationships/audio" Target="../media/media2.m4a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4.png"/><Relationship Id="rId2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Рисунок 6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130"/>
            <a:ext cx="12192000" cy="692457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3691" b="70313" l="30957" r="69922">
                        <a14:foregroundMark x1="66113" y1="34863" x2="68066" y2="34375"/>
                        <a14:foregroundMark x1="66699" y1="47168" x2="66992" y2="54199"/>
                        <a14:foregroundMark x1="66797" y1="54102" x2="64746" y2="50098"/>
                        <a14:foregroundMark x1="66602" y1="48926" x2="69043" y2="50195"/>
                        <a14:foregroundMark x1="68848" y1="51270" x2="68066" y2="48730"/>
                        <a14:foregroundMark x1="68066" y1="48242" x2="68066" y2="51660"/>
                        <a14:foregroundMark x1="65527" y1="53516" x2="63770" y2="50879"/>
                        <a14:foregroundMark x1="63281" y1="70313" x2="62695" y2="70215"/>
                        <a14:foregroundMark x1="37988" y1="37988" x2="43750" y2="381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35" t="29400" r="25131" b="26950"/>
          <a:stretch/>
        </p:blipFill>
        <p:spPr>
          <a:xfrm>
            <a:off x="6845516" y="589086"/>
            <a:ext cx="5038634" cy="598340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264" y="784411"/>
            <a:ext cx="976233" cy="130828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268" y="2013751"/>
            <a:ext cx="976233" cy="130828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5" b="11539"/>
          <a:stretch/>
        </p:blipFill>
        <p:spPr>
          <a:xfrm>
            <a:off x="8132036" y="3313352"/>
            <a:ext cx="976233" cy="103411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5" b="11539"/>
          <a:stretch/>
        </p:blipFill>
        <p:spPr>
          <a:xfrm>
            <a:off x="9342906" y="908510"/>
            <a:ext cx="976233" cy="103411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8" b="19615"/>
          <a:stretch/>
        </p:blipFill>
        <p:spPr>
          <a:xfrm>
            <a:off x="9182001" y="3482150"/>
            <a:ext cx="1137138" cy="99549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8" b="19615"/>
          <a:stretch/>
        </p:blipFill>
        <p:spPr>
          <a:xfrm>
            <a:off x="8002277" y="4499770"/>
            <a:ext cx="1137138" cy="99549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604" y="882121"/>
            <a:ext cx="1200129" cy="109955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165" y="3299090"/>
            <a:ext cx="1200129" cy="109955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704" y="858441"/>
            <a:ext cx="1200129" cy="109955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415" y="3401764"/>
            <a:ext cx="1200129" cy="1099558"/>
          </a:xfrm>
          <a:prstGeom prst="rect">
            <a:avLst/>
          </a:prstGeom>
        </p:spPr>
      </p:pic>
      <p:pic>
        <p:nvPicPr>
          <p:cNvPr id="51" name="пуговицы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397866" y="4156778"/>
            <a:ext cx="487363" cy="487363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4" r="18971"/>
          <a:stretch/>
        </p:blipFill>
        <p:spPr>
          <a:xfrm>
            <a:off x="9173114" y="4557121"/>
            <a:ext cx="1065335" cy="1080100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4" r="18971"/>
          <a:stretch/>
        </p:blipFill>
        <p:spPr>
          <a:xfrm>
            <a:off x="8189157" y="2037852"/>
            <a:ext cx="1065335" cy="1080100"/>
          </a:xfrm>
          <a:prstGeom prst="rect">
            <a:avLst/>
          </a:prstGeom>
        </p:spPr>
      </p:pic>
      <p:pic>
        <p:nvPicPr>
          <p:cNvPr id="42" name="монеты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586169" y="1457248"/>
            <a:ext cx="487363" cy="48736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92" y="2052437"/>
            <a:ext cx="1200129" cy="1099558"/>
          </a:xfrm>
          <a:prstGeom prst="rect">
            <a:avLst/>
          </a:prstGeom>
        </p:spPr>
      </p:pic>
      <p:pic>
        <p:nvPicPr>
          <p:cNvPr id="57" name="ракушки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567460" y="2683015"/>
            <a:ext cx="487363" cy="487363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984" y="4459066"/>
            <a:ext cx="1200129" cy="1099558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876" y="2089520"/>
            <a:ext cx="1200129" cy="1099558"/>
          </a:xfrm>
          <a:prstGeom prst="rect">
            <a:avLst/>
          </a:prstGeom>
        </p:spPr>
      </p:pic>
      <p:pic>
        <p:nvPicPr>
          <p:cNvPr id="43" name="монеты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393071" y="2895813"/>
            <a:ext cx="487363" cy="487363"/>
          </a:xfrm>
          <a:prstGeom prst="rect">
            <a:avLst/>
          </a:prstGeom>
        </p:spPr>
      </p:pic>
      <p:pic>
        <p:nvPicPr>
          <p:cNvPr id="52" name="пуговицы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523259" y="4964057"/>
            <a:ext cx="487363" cy="48736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716" y="4547392"/>
            <a:ext cx="1200129" cy="1099558"/>
          </a:xfrm>
          <a:prstGeom prst="rect">
            <a:avLst/>
          </a:prstGeom>
        </p:spPr>
      </p:pic>
      <p:pic>
        <p:nvPicPr>
          <p:cNvPr id="58" name="ракушки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363953" y="5314942"/>
            <a:ext cx="487363" cy="487363"/>
          </a:xfrm>
          <a:prstGeom prst="rect">
            <a:avLst/>
          </a:prstGeom>
        </p:spPr>
      </p:pic>
      <p:pic>
        <p:nvPicPr>
          <p:cNvPr id="49" name="бусинки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443897" y="1589200"/>
            <a:ext cx="487363" cy="487363"/>
          </a:xfrm>
          <a:prstGeom prst="rect">
            <a:avLst/>
          </a:prstGeom>
        </p:spPr>
      </p:pic>
      <p:pic>
        <p:nvPicPr>
          <p:cNvPr id="48" name="бусинки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538055" y="3842991"/>
            <a:ext cx="487363" cy="487363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149" y="3464064"/>
            <a:ext cx="2317301" cy="2317301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75" y="5583363"/>
            <a:ext cx="1275008" cy="1103328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3691" b="70313" l="30957" r="69922">
                        <a14:foregroundMark x1="66113" y1="34863" x2="68066" y2="34375"/>
                        <a14:foregroundMark x1="66699" y1="47168" x2="66992" y2="54199"/>
                        <a14:foregroundMark x1="66797" y1="54102" x2="64746" y2="50098"/>
                        <a14:foregroundMark x1="66602" y1="48926" x2="69043" y2="50195"/>
                        <a14:foregroundMark x1="68848" y1="51270" x2="68066" y2="48730"/>
                        <a14:foregroundMark x1="68066" y1="48242" x2="68066" y2="51660"/>
                        <a14:foregroundMark x1="65527" y1="53516" x2="63770" y2="50879"/>
                        <a14:foregroundMark x1="63281" y1="70313" x2="62695" y2="70215"/>
                        <a14:foregroundMark x1="37988" y1="37988" x2="43750" y2="381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35" t="29400" r="25131" b="26950"/>
          <a:stretch/>
        </p:blipFill>
        <p:spPr>
          <a:xfrm flipH="1">
            <a:off x="1850014" y="620121"/>
            <a:ext cx="3249688" cy="603616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4" r="18971"/>
          <a:stretch/>
        </p:blipFill>
        <p:spPr>
          <a:xfrm>
            <a:off x="3417347" y="996669"/>
            <a:ext cx="1065335" cy="1080100"/>
          </a:xfrm>
          <a:prstGeom prst="rect">
            <a:avLst/>
          </a:prstGeom>
        </p:spPr>
      </p:pic>
      <p:pic>
        <p:nvPicPr>
          <p:cNvPr id="59" name="ракушки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875274" y="1369762"/>
            <a:ext cx="487363" cy="4873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8" b="19615"/>
          <a:stretch/>
        </p:blipFill>
        <p:spPr>
          <a:xfrm>
            <a:off x="3396262" y="2221372"/>
            <a:ext cx="1137138" cy="1008528"/>
          </a:xfrm>
          <a:prstGeom prst="rect">
            <a:avLst/>
          </a:prstGeom>
        </p:spPr>
      </p:pic>
      <p:pic>
        <p:nvPicPr>
          <p:cNvPr id="53" name="пуговицы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879042" y="2532045"/>
            <a:ext cx="487363" cy="4873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5" b="11539"/>
          <a:stretch/>
        </p:blipFill>
        <p:spPr>
          <a:xfrm>
            <a:off x="3626187" y="4599206"/>
            <a:ext cx="976233" cy="1034115"/>
          </a:xfrm>
          <a:prstGeom prst="rect">
            <a:avLst/>
          </a:prstGeom>
        </p:spPr>
      </p:pic>
      <p:pic>
        <p:nvPicPr>
          <p:cNvPr id="50" name="бусинки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880431" y="4997516"/>
            <a:ext cx="487363" cy="4873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662" y="3303957"/>
            <a:ext cx="976233" cy="1308287"/>
          </a:xfrm>
          <a:prstGeom prst="rect">
            <a:avLst/>
          </a:prstGeom>
        </p:spPr>
      </p:pic>
      <p:pic>
        <p:nvPicPr>
          <p:cNvPr id="46" name="монеты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880431" y="3759038"/>
            <a:ext cx="487363" cy="487363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1" t="13076" r="12894" b="13590"/>
          <a:stretch/>
        </p:blipFill>
        <p:spPr>
          <a:xfrm>
            <a:off x="4815336" y="272139"/>
            <a:ext cx="2397801" cy="234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61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8618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8618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8618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9258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9258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9258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8384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8384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8" dur="8384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audio>
              <p:cMediaNode vol="80000">
                <p:cTn id="1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4" dur="8234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audio>
              <p:cMediaNode vol="80000">
                <p:cTn id="1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0" dur="8234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audio>
              <p:cMediaNode vol="80000">
                <p:cTn id="1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6" dur="8234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audio>
              <p:cMediaNode vol="80000">
                <p:cTn id="1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D42B6E9-DBDA-41D1-BBF6-616A09B71607}"/>
</file>

<file path=customXml/itemProps2.xml><?xml version="1.0" encoding="utf-8"?>
<ds:datastoreItem xmlns:ds="http://schemas.openxmlformats.org/officeDocument/2006/customXml" ds:itemID="{EC0C4D76-8422-45A8-BBA7-3EAFC6FE5C1D}"/>
</file>

<file path=customXml/itemProps3.xml><?xml version="1.0" encoding="utf-8"?>
<ds:datastoreItem xmlns:ds="http://schemas.openxmlformats.org/officeDocument/2006/customXml" ds:itemID="{C8A74267-8C90-4EA3-9E82-1FB041DCE50C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12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2025-12-06T16:44:23Z</dcterms:created>
  <dcterms:modified xsi:type="dcterms:W3CDTF">2025-12-06T16:49:35Z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