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0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41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8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3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42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9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4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81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5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6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8E9D4-F17D-4399-98E2-984F612F5F3B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9C2E3-542D-45C3-8779-6409DFDE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67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microsoft.com/office/2007/relationships/media" Target="../media/media2.m4a"/><Relationship Id="rId21" Type="http://schemas.openxmlformats.org/officeDocument/2006/relationships/image" Target="../media/image11.png"/><Relationship Id="rId7" Type="http://schemas.microsoft.com/office/2007/relationships/media" Target="../media/media4.m4a"/><Relationship Id="rId12" Type="http://schemas.microsoft.com/office/2007/relationships/hdphoto" Target="../media/hdphoto1.wdp"/><Relationship Id="rId17" Type="http://schemas.openxmlformats.org/officeDocument/2006/relationships/image" Target="../media/image7.png"/><Relationship Id="rId2" Type="http://schemas.openxmlformats.org/officeDocument/2006/relationships/audio" Target="../media/media1.m4a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5" Type="http://schemas.openxmlformats.org/officeDocument/2006/relationships/image" Target="../media/image5.png"/><Relationship Id="rId10" Type="http://schemas.openxmlformats.org/officeDocument/2006/relationships/image" Target="../media/image1.png"/><Relationship Id="rId19" Type="http://schemas.openxmlformats.org/officeDocument/2006/relationships/image" Target="../media/image9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130"/>
            <a:ext cx="12192000" cy="692457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691" b="70313" l="30957" r="69922">
                        <a14:foregroundMark x1="66113" y1="34863" x2="68066" y2="34375"/>
                        <a14:foregroundMark x1="66699" y1="47168" x2="66992" y2="54199"/>
                        <a14:foregroundMark x1="66797" y1="54102" x2="64746" y2="50098"/>
                        <a14:foregroundMark x1="66602" y1="48926" x2="69043" y2="50195"/>
                        <a14:foregroundMark x1="68848" y1="51270" x2="68066" y2="48730"/>
                        <a14:foregroundMark x1="68066" y1="48242" x2="68066" y2="51660"/>
                        <a14:foregroundMark x1="65527" y1="53516" x2="63770" y2="50879"/>
                        <a14:foregroundMark x1="63281" y1="70313" x2="62695" y2="70215"/>
                        <a14:foregroundMark x1="37988" y1="37988" x2="43750" y2="38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5" t="29400" r="25131" b="26950"/>
          <a:stretch/>
        </p:blipFill>
        <p:spPr>
          <a:xfrm>
            <a:off x="6845516" y="589086"/>
            <a:ext cx="5038634" cy="59834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788" y="778455"/>
            <a:ext cx="976233" cy="13082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413" y="2030790"/>
            <a:ext cx="976233" cy="13082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 b="11539"/>
          <a:stretch/>
        </p:blipFill>
        <p:spPr>
          <a:xfrm>
            <a:off x="7923792" y="3304294"/>
            <a:ext cx="976233" cy="10341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 b="11539"/>
          <a:stretch/>
        </p:blipFill>
        <p:spPr>
          <a:xfrm>
            <a:off x="9410305" y="925340"/>
            <a:ext cx="976233" cy="10341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8" b="19615"/>
          <a:stretch/>
        </p:blipFill>
        <p:spPr>
          <a:xfrm>
            <a:off x="9182001" y="3482150"/>
            <a:ext cx="1137138" cy="9954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8" b="19615"/>
          <a:stretch/>
        </p:blipFill>
        <p:spPr>
          <a:xfrm>
            <a:off x="7810074" y="4535838"/>
            <a:ext cx="1137138" cy="9954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56" y="894128"/>
            <a:ext cx="1200129" cy="10995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860" y="3255438"/>
            <a:ext cx="1200129" cy="10995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92" y="859463"/>
            <a:ext cx="1200129" cy="10995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505" y="3420210"/>
            <a:ext cx="1200129" cy="1099558"/>
          </a:xfrm>
          <a:prstGeom prst="rect">
            <a:avLst/>
          </a:prstGeom>
        </p:spPr>
      </p:pic>
      <p:pic>
        <p:nvPicPr>
          <p:cNvPr id="51" name="пуговиц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455487" y="3800861"/>
            <a:ext cx="487363" cy="48736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8971"/>
          <a:stretch/>
        </p:blipFill>
        <p:spPr>
          <a:xfrm>
            <a:off x="9173114" y="4557121"/>
            <a:ext cx="1065335" cy="108010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8971"/>
          <a:stretch/>
        </p:blipFill>
        <p:spPr>
          <a:xfrm>
            <a:off x="7941237" y="2037209"/>
            <a:ext cx="1065335" cy="1080100"/>
          </a:xfrm>
          <a:prstGeom prst="rect">
            <a:avLst/>
          </a:prstGeom>
        </p:spPr>
      </p:pic>
      <p:pic>
        <p:nvPicPr>
          <p:cNvPr id="42" name="монеты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419293" y="1231283"/>
            <a:ext cx="487363" cy="48736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839" y="2042719"/>
            <a:ext cx="1200129" cy="1099558"/>
          </a:xfrm>
          <a:prstGeom prst="rect">
            <a:avLst/>
          </a:prstGeom>
        </p:spPr>
      </p:pic>
      <p:pic>
        <p:nvPicPr>
          <p:cNvPr id="57" name="ракушки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340646" y="2310375"/>
            <a:ext cx="487363" cy="48736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02" y="4483805"/>
            <a:ext cx="1200129" cy="109955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15" y="2151354"/>
            <a:ext cx="1200129" cy="1099558"/>
          </a:xfrm>
          <a:prstGeom prst="rect">
            <a:avLst/>
          </a:prstGeom>
        </p:spPr>
      </p:pic>
      <p:pic>
        <p:nvPicPr>
          <p:cNvPr id="43" name="монеты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455488" y="2529155"/>
            <a:ext cx="487363" cy="487363"/>
          </a:xfrm>
          <a:prstGeom prst="rect">
            <a:avLst/>
          </a:prstGeom>
        </p:spPr>
      </p:pic>
      <p:pic>
        <p:nvPicPr>
          <p:cNvPr id="52" name="пуговиц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314092" y="4827831"/>
            <a:ext cx="487363" cy="4873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16" y="4566485"/>
            <a:ext cx="1200129" cy="1099558"/>
          </a:xfrm>
          <a:prstGeom prst="rect">
            <a:avLst/>
          </a:prstGeom>
        </p:spPr>
      </p:pic>
      <p:pic>
        <p:nvPicPr>
          <p:cNvPr id="58" name="ракушки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350634" y="4972215"/>
            <a:ext cx="487363" cy="487363"/>
          </a:xfrm>
          <a:prstGeom prst="rect">
            <a:avLst/>
          </a:prstGeom>
        </p:spPr>
      </p:pic>
      <p:pic>
        <p:nvPicPr>
          <p:cNvPr id="49" name="бусинки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456144" y="1281194"/>
            <a:ext cx="487363" cy="487363"/>
          </a:xfrm>
          <a:prstGeom prst="rect">
            <a:avLst/>
          </a:prstGeom>
        </p:spPr>
      </p:pic>
      <p:pic>
        <p:nvPicPr>
          <p:cNvPr id="48" name="бусинки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334105" y="3535463"/>
            <a:ext cx="487363" cy="48736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49" y="3464064"/>
            <a:ext cx="2317301" cy="231730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5" y="5583363"/>
            <a:ext cx="1275008" cy="1103328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691" b="70313" l="30957" r="69922">
                        <a14:foregroundMark x1="66113" y1="34863" x2="68066" y2="34375"/>
                        <a14:foregroundMark x1="66699" y1="47168" x2="66992" y2="54199"/>
                        <a14:foregroundMark x1="66797" y1="54102" x2="64746" y2="50098"/>
                        <a14:foregroundMark x1="66602" y1="48926" x2="69043" y2="50195"/>
                        <a14:foregroundMark x1="68848" y1="51270" x2="68066" y2="48730"/>
                        <a14:foregroundMark x1="68066" y1="48242" x2="68066" y2="51660"/>
                        <a14:foregroundMark x1="65527" y1="53516" x2="63770" y2="50879"/>
                        <a14:foregroundMark x1="63281" y1="70313" x2="62695" y2="70215"/>
                        <a14:foregroundMark x1="37988" y1="37988" x2="43750" y2="38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5" t="29400" r="25131" b="26950"/>
          <a:stretch/>
        </p:blipFill>
        <p:spPr>
          <a:xfrm flipH="1">
            <a:off x="1850014" y="620121"/>
            <a:ext cx="3249688" cy="60361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8971"/>
          <a:stretch/>
        </p:blipFill>
        <p:spPr>
          <a:xfrm>
            <a:off x="2823802" y="1043805"/>
            <a:ext cx="1065335" cy="1080100"/>
          </a:xfrm>
          <a:prstGeom prst="rect">
            <a:avLst/>
          </a:prstGeom>
        </p:spPr>
      </p:pic>
      <p:pic>
        <p:nvPicPr>
          <p:cNvPr id="59" name="ракушки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15777" y="1364446"/>
            <a:ext cx="487363" cy="487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8" b="19615"/>
          <a:stretch/>
        </p:blipFill>
        <p:spPr>
          <a:xfrm>
            <a:off x="2751999" y="2298718"/>
            <a:ext cx="1137138" cy="1008528"/>
          </a:xfrm>
          <a:prstGeom prst="rect">
            <a:avLst/>
          </a:prstGeom>
        </p:spPr>
      </p:pic>
      <p:pic>
        <p:nvPicPr>
          <p:cNvPr id="53" name="пуговиц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08555" y="2585490"/>
            <a:ext cx="487363" cy="487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 b="11539"/>
          <a:stretch/>
        </p:blipFill>
        <p:spPr>
          <a:xfrm>
            <a:off x="2871681" y="4649786"/>
            <a:ext cx="976233" cy="1034115"/>
          </a:xfrm>
          <a:prstGeom prst="rect">
            <a:avLst/>
          </a:prstGeom>
        </p:spPr>
      </p:pic>
      <p:pic>
        <p:nvPicPr>
          <p:cNvPr id="50" name="бусинки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08556" y="4987071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09" y="3403227"/>
            <a:ext cx="976233" cy="1308287"/>
          </a:xfrm>
          <a:prstGeom prst="rect">
            <a:avLst/>
          </a:prstGeom>
        </p:spPr>
      </p:pic>
      <p:pic>
        <p:nvPicPr>
          <p:cNvPr id="46" name="монеты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13913" y="3851046"/>
            <a:ext cx="487363" cy="4873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t="13076" r="12894" b="13590"/>
          <a:stretch/>
        </p:blipFill>
        <p:spPr>
          <a:xfrm>
            <a:off x="4815336" y="272139"/>
            <a:ext cx="2397801" cy="23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1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61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1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618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9258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92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925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8384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838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8384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823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8234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823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A399B2B-526F-4897-A66D-3284F3C49D15}"/>
</file>

<file path=customXml/itemProps2.xml><?xml version="1.0" encoding="utf-8"?>
<ds:datastoreItem xmlns:ds="http://schemas.openxmlformats.org/officeDocument/2006/customXml" ds:itemID="{08DFEC20-896D-4FB3-9AEA-0EC640C6C686}"/>
</file>

<file path=customXml/itemProps3.xml><?xml version="1.0" encoding="utf-8"?>
<ds:datastoreItem xmlns:ds="http://schemas.openxmlformats.org/officeDocument/2006/customXml" ds:itemID="{8D1DB06C-01B1-411C-BD0D-08269A6B886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2025-12-06T16:44:23Z</dcterms:created>
  <dcterms:modified xsi:type="dcterms:W3CDTF">2025-12-06T16:44:47Z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