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1BD8F-1B97-4D62-837A-D8412B67DAC8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F2310-94F3-45C8-8C6D-C1F78AA7A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560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1BD8F-1B97-4D62-837A-D8412B67DAC8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F2310-94F3-45C8-8C6D-C1F78AA7A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443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1BD8F-1B97-4D62-837A-D8412B67DAC8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F2310-94F3-45C8-8C6D-C1F78AA7A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37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1BD8F-1B97-4D62-837A-D8412B67DAC8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F2310-94F3-45C8-8C6D-C1F78AA7A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492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1BD8F-1B97-4D62-837A-D8412B67DAC8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F2310-94F3-45C8-8C6D-C1F78AA7A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236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1BD8F-1B97-4D62-837A-D8412B67DAC8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F2310-94F3-45C8-8C6D-C1F78AA7A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055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1BD8F-1B97-4D62-837A-D8412B67DAC8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F2310-94F3-45C8-8C6D-C1F78AA7A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71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1BD8F-1B97-4D62-837A-D8412B67DAC8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F2310-94F3-45C8-8C6D-C1F78AA7A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526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1BD8F-1B97-4D62-837A-D8412B67DAC8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F2310-94F3-45C8-8C6D-C1F78AA7A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850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1BD8F-1B97-4D62-837A-D8412B67DAC8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F2310-94F3-45C8-8C6D-C1F78AA7A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71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1BD8F-1B97-4D62-837A-D8412B67DAC8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F2310-94F3-45C8-8C6D-C1F78AA7A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127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1BD8F-1B97-4D62-837A-D8412B67DAC8}" type="datetimeFigureOut">
              <a:rPr lang="ru-RU" smtClean="0"/>
              <a:t>06.12.2025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F2310-94F3-45C8-8C6D-C1F78AA7A4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934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4.wdp"/><Relationship Id="rId18" Type="http://schemas.openxmlformats.org/officeDocument/2006/relationships/image" Target="../media/image9.png"/><Relationship Id="rId26" Type="http://schemas.microsoft.com/office/2007/relationships/hdphoto" Target="../media/hdphoto9.wdp"/><Relationship Id="rId3" Type="http://schemas.openxmlformats.org/officeDocument/2006/relationships/slideLayout" Target="../slideLayouts/slideLayout7.xml"/><Relationship Id="rId21" Type="http://schemas.microsoft.com/office/2007/relationships/hdphoto" Target="../media/hdphoto7.wdp"/><Relationship Id="rId7" Type="http://schemas.microsoft.com/office/2007/relationships/hdphoto" Target="../media/hdphoto1.wdp"/><Relationship Id="rId12" Type="http://schemas.openxmlformats.org/officeDocument/2006/relationships/image" Target="../media/image6.png"/><Relationship Id="rId17" Type="http://schemas.microsoft.com/office/2007/relationships/hdphoto" Target="../media/hdphoto6.wdp"/><Relationship Id="rId25" Type="http://schemas.openxmlformats.org/officeDocument/2006/relationships/image" Target="../media/image14.png"/><Relationship Id="rId2" Type="http://schemas.openxmlformats.org/officeDocument/2006/relationships/audio" Target="../media/media1.mp3"/><Relationship Id="rId16" Type="http://schemas.openxmlformats.org/officeDocument/2006/relationships/image" Target="../media/image8.png"/><Relationship Id="rId20" Type="http://schemas.openxmlformats.org/officeDocument/2006/relationships/image" Target="../media/image11.png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microsoft.com/office/2007/relationships/hdphoto" Target="../media/hdphoto3.wdp"/><Relationship Id="rId24" Type="http://schemas.microsoft.com/office/2007/relationships/hdphoto" Target="../media/hdphoto8.wdp"/><Relationship Id="rId5" Type="http://schemas.openxmlformats.org/officeDocument/2006/relationships/image" Target="../media/image2.JPG"/><Relationship Id="rId15" Type="http://schemas.microsoft.com/office/2007/relationships/hdphoto" Target="../media/hdphoto5.wdp"/><Relationship Id="rId23" Type="http://schemas.openxmlformats.org/officeDocument/2006/relationships/image" Target="../media/image13.png"/><Relationship Id="rId28" Type="http://schemas.openxmlformats.org/officeDocument/2006/relationships/image" Target="../media/image16.png"/><Relationship Id="rId10" Type="http://schemas.openxmlformats.org/officeDocument/2006/relationships/image" Target="../media/image5.png"/><Relationship Id="rId19" Type="http://schemas.openxmlformats.org/officeDocument/2006/relationships/image" Target="../media/image10.png"/><Relationship Id="rId4" Type="http://schemas.openxmlformats.org/officeDocument/2006/relationships/image" Target="../media/image1.png"/><Relationship Id="rId9" Type="http://schemas.microsoft.com/office/2007/relationships/hdphoto" Target="../media/hdphoto2.wdp"/><Relationship Id="rId14" Type="http://schemas.openxmlformats.org/officeDocument/2006/relationships/image" Target="../media/image7.png"/><Relationship Id="rId22" Type="http://schemas.openxmlformats.org/officeDocument/2006/relationships/image" Target="../media/image12.png"/><Relationship Id="rId2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374"/>
            <a:ext cx="12192000" cy="69698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21" y="574744"/>
            <a:ext cx="7819335" cy="5073444"/>
          </a:xfrm>
          <a:prstGeom prst="roundRect">
            <a:avLst>
              <a:gd name="adj" fmla="val 16667"/>
            </a:avLst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6790" y1="73045" x2="48765" y2="69547"/>
                        <a14:foregroundMark x1="54115" y1="64815" x2="56173" y2="61523"/>
                        <a14:foregroundMark x1="50206" y1="54733" x2="47119" y2="52881"/>
                        <a14:foregroundMark x1="48148" y1="59259" x2="44650" y2="56379"/>
                        <a14:foregroundMark x1="51646" y1="63374" x2="56173" y2="62346"/>
                        <a14:backgroundMark x1="71399" y1="59465" x2="63374" y2="44033"/>
                        <a14:backgroundMark x1="63169" y1="40535" x2="85185" y2="48354"/>
                        <a14:backgroundMark x1="82099" y1="46708" x2="75103" y2="35185"/>
                        <a14:backgroundMark x1="73045" y1="32922" x2="69753" y2="49588"/>
                        <a14:backgroundMark x1="68930" y1="56790" x2="64403" y2="30864"/>
                        <a14:backgroundMark x1="62757" y1="31070" x2="61728" y2="57407"/>
                        <a14:backgroundMark x1="61317" y1="57202" x2="56584" y2="40535"/>
                        <a14:backgroundMark x1="59259" y1="57819" x2="53086" y2="49177"/>
                        <a14:backgroundMark x1="46502" y1="48354" x2="41975" y2="48354"/>
                        <a14:backgroundMark x1="46091" y1="49177" x2="54733" y2="49177"/>
                        <a14:backgroundMark x1="58230" y1="57819" x2="52058" y2="51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199" y="3235451"/>
            <a:ext cx="1580930" cy="158093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54403" y1="73113" x2="55660" y2="59906"/>
                        <a14:foregroundMark x1="51258" y1="61792" x2="46855" y2="57075"/>
                        <a14:foregroundMark x1="48428" y1="62264" x2="42453" y2="55660"/>
                        <a14:foregroundMark x1="46855" y1="64623" x2="43396" y2="58962"/>
                        <a14:backgroundMark x1="72642" y1="60377" x2="73270" y2="38208"/>
                        <a14:backgroundMark x1="51887" y1="48585" x2="46855" y2="457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90" y="2662431"/>
            <a:ext cx="1784942" cy="178494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5104" y1="64000" x2="49258" y2="58667"/>
                        <a14:foregroundMark x1="53412" y1="64000" x2="52522" y2="57333"/>
                        <a14:foregroundMark x1="46588" y1="55111" x2="46588" y2="54667"/>
                        <a14:foregroundMark x1="48368" y1="60000" x2="46588" y2="55111"/>
                        <a14:foregroundMark x1="54896" y1="64000" x2="58754" y2="62222"/>
                        <a14:foregroundMark x1="51039" y1="55556" x2="48368" y2="54667"/>
                        <a14:backgroundMark x1="60831" y1="54222" x2="67359" y2="54222"/>
                        <a14:backgroundMark x1="56380" y1="57333" x2="54303" y2="56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288" y="1939739"/>
            <a:ext cx="2155761" cy="2155761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54321" y1="75463" x2="46914" y2="69907"/>
                        <a14:foregroundMark x1="50000" y1="66204" x2="49074" y2="58796"/>
                        <a14:foregroundMark x1="49074" y1="56944" x2="47840" y2="55093"/>
                        <a14:foregroundMark x1="50000" y1="58796" x2="44753" y2="58333"/>
                        <a14:foregroundMark x1="50000" y1="62963" x2="55864" y2="62037"/>
                        <a14:foregroundMark x1="55247" y1="68056" x2="59568" y2="61574"/>
                        <a14:foregroundMark x1="49074" y1="61111" x2="44753" y2="58333"/>
                        <a14:foregroundMark x1="42593" y1="59722" x2="42593" y2="59722"/>
                        <a14:backgroundMark x1="85494" y1="62500" x2="77160" y2="30093"/>
                        <a14:backgroundMark x1="51543" y1="48148" x2="44753" y2="46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298" y="3516227"/>
            <a:ext cx="1850948" cy="185094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55000" y1="76168" x2="51563" y2="69159"/>
                        <a14:foregroundMark x1="47500" y1="59346" x2="45313" y2="57944"/>
                        <a14:foregroundMark x1="49375" y1="61215" x2="43125" y2="57009"/>
                        <a14:foregroundMark x1="48125" y1="65421" x2="45313" y2="62150"/>
                        <a14:foregroundMark x1="48750" y1="58879" x2="45313" y2="55140"/>
                        <a14:foregroundMark x1="48750" y1="58879" x2="48125" y2="52804"/>
                        <a14:foregroundMark x1="50938" y1="58879" x2="50938" y2="52804"/>
                        <a14:foregroundMark x1="53438" y1="65888" x2="55937" y2="58879"/>
                        <a14:foregroundMark x1="55937" y1="64953" x2="57188" y2="63084"/>
                        <a14:foregroundMark x1="57188" y1="63084" x2="58125" y2="63084"/>
                        <a14:backgroundMark x1="49063" y1="45327" x2="48438" y2="47196"/>
                        <a14:backgroundMark x1="66009" y1="63596" x2="63377" y2="30263"/>
                        <a14:backgroundMark x1="63377" y1="56798" x2="53509" y2="55263"/>
                        <a14:backgroundMark x1="53947" y1="51974" x2="48246" y2="519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42001" y="2098403"/>
            <a:ext cx="1607100" cy="16071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53050" y1="72908" x2="57029" y2="72112"/>
                        <a14:foregroundMark x1="53846" y1="61753" x2="47215" y2="56574"/>
                        <a14:foregroundMark x1="46684" y1="55777" x2="43236" y2="54582"/>
                        <a14:foregroundMark x1="48541" y1="64542" x2="51194" y2="54582"/>
                        <a14:foregroundMark x1="53050" y1="68924" x2="58355" y2="62550"/>
                        <a14:backgroundMark x1="49622" y1="48111" x2="80856" y2="48111"/>
                        <a14:backgroundMark x1="83627" y1="42569" x2="68766" y2="40302"/>
                        <a14:backgroundMark x1="66499" y1="35768" x2="80605" y2="53401"/>
                        <a14:backgroundMark x1="76826" y1="58942" x2="58942" y2="38791"/>
                        <a14:backgroundMark x1="58690" y1="36524" x2="60202" y2="50378"/>
                        <a14:backgroundMark x1="63224" y1="59194" x2="52897" y2="50882"/>
                        <a14:backgroundMark x1="45340" y1="48866" x2="55668" y2="45340"/>
                        <a14:backgroundMark x1="57431" y1="40302" x2="52393" y2="41058"/>
                        <a14:backgroundMark x1="48363" y1="50126" x2="56675" y2="559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532" y="3780513"/>
            <a:ext cx="1607347" cy="1607347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942" y="3804728"/>
            <a:ext cx="2760778" cy="2760778"/>
          </a:xfrm>
          <a:prstGeom prst="rect">
            <a:avLst/>
          </a:prstGeom>
          <a:noFill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16" y="5778726"/>
            <a:ext cx="866674" cy="78678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>
                        <a14:foregroundMark x1="55000" y1="72500" x2="48056" y2="69583"/>
                        <a14:foregroundMark x1="51667" y1="66250" x2="50833" y2="57917"/>
                        <a14:foregroundMark x1="56389" y1="61250" x2="57222" y2="60833"/>
                        <a14:foregroundMark x1="53333" y1="63750" x2="55000" y2="63750"/>
                        <a14:foregroundMark x1="47222" y1="62917" x2="45556" y2="62917"/>
                        <a14:foregroundMark x1="45556" y1="59167" x2="42778" y2="57917"/>
                        <a14:foregroundMark x1="47222" y1="56250" x2="46389" y2="53750"/>
                        <a14:foregroundMark x1="49167" y1="55833" x2="49167" y2="52917"/>
                        <a14:foregroundMark x1="55833" y1="62083" x2="58056" y2="62083"/>
                        <a14:foregroundMark x1="56944" y1="67500" x2="56944" y2="67500"/>
                        <a14:foregroundMark x1="54444" y1="56667" x2="51389" y2="55833"/>
                        <a14:foregroundMark x1="50327" y1="37440" x2="37908" y2="28986"/>
                        <a14:backgroundMark x1="56667" y1="55833" x2="55000" y2="57083"/>
                        <a14:backgroundMark x1="61656" y1="36473" x2="70588" y2="65700"/>
                        <a14:backgroundMark x1="74946" y1="56039" x2="76035" y2="35024"/>
                        <a14:backgroundMark x1="58170" y1="40097" x2="54031" y2="39855"/>
                        <a14:backgroundMark x1="52505" y1="52415" x2="57952" y2="54348"/>
                        <a14:backgroundMark x1="64706" y1="56763" x2="61438" y2="55797"/>
                        <a14:backgroundMark x1="63181" y1="58213" x2="57952" y2="55797"/>
                        <a14:backgroundMark x1="47495" y1="48551" x2="51416" y2="52657"/>
                        <a14:backgroundMark x1="52505" y1="53865" x2="56645" y2="557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724" y="1920281"/>
            <a:ext cx="2055895" cy="1854872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grpSp>
        <p:nvGrpSpPr>
          <p:cNvPr id="21" name="Группа 20"/>
          <p:cNvGrpSpPr/>
          <p:nvPr/>
        </p:nvGrpSpPr>
        <p:grpSpPr>
          <a:xfrm>
            <a:off x="3044459" y="715097"/>
            <a:ext cx="2322617" cy="2284483"/>
            <a:chOff x="2881690" y="723547"/>
            <a:chExt cx="2322617" cy="2284483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2881690" y="723547"/>
              <a:ext cx="2322617" cy="228448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2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317" t="12393" r="12372" b="70171"/>
            <a:stretch/>
          </p:blipFill>
          <p:spPr>
            <a:xfrm>
              <a:off x="3503124" y="755095"/>
              <a:ext cx="1485900" cy="1195754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19141" b="67969" l="18066" r="5742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35" t="19103" r="42478" b="32692"/>
            <a:stretch/>
          </p:blipFill>
          <p:spPr>
            <a:xfrm>
              <a:off x="3054386" y="1875472"/>
              <a:ext cx="911246" cy="1112430"/>
            </a:xfrm>
            <a:prstGeom prst="rect">
              <a:avLst/>
            </a:prstGeom>
          </p:spPr>
        </p:pic>
        <p:pic>
          <p:nvPicPr>
            <p:cNvPr id="14" name="Рисунок 13" descr="Колокол вектор (50 фото)"/>
            <p:cNvPicPr>
              <a:picLocks noChangeAspect="1"/>
            </p:cNvPicPr>
            <p:nvPr/>
          </p:nvPicPr>
          <p:blipFill>
            <a:blip r:embed="rId25" cstate="print">
              <a:extLst>
                <a:ext uri="{BEBA8EAE-BF5A-486C-A8C5-ECC9F3942E4B}">
                  <a14:imgProps xmlns:a14="http://schemas.microsoft.com/office/drawing/2010/main">
                    <a14:imgLayer r:embed="rId26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27958">
              <a:off x="4056459" y="2000937"/>
              <a:ext cx="1057370" cy="882022"/>
            </a:xfrm>
            <a:prstGeom prst="rect">
              <a:avLst/>
            </a:prstGeom>
          </p:spPr>
        </p:pic>
        <p:sp>
          <p:nvSpPr>
            <p:cNvPr id="17" name="Крест 16"/>
            <p:cNvSpPr/>
            <p:nvPr/>
          </p:nvSpPr>
          <p:spPr>
            <a:xfrm rot="19096607">
              <a:off x="4192117" y="2161283"/>
              <a:ext cx="783460" cy="749566"/>
            </a:xfrm>
            <a:prstGeom prst="plus">
              <a:avLst>
                <a:gd name="adj" fmla="val 45597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90369" y="811672"/>
              <a:ext cx="43243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4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</a:t>
              </a:r>
              <a:endParaRPr lang="ru-RU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38" t="10729" r="9486" b="9855"/>
          <a:stretch/>
        </p:blipFill>
        <p:spPr>
          <a:xfrm>
            <a:off x="1783080" y="557783"/>
            <a:ext cx="5065776" cy="4974337"/>
          </a:xfrm>
          <a:prstGeom prst="rect">
            <a:avLst/>
          </a:prstGeom>
        </p:spPr>
      </p:pic>
      <p:pic>
        <p:nvPicPr>
          <p:cNvPr id="24" name="гвоздь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0943496" y="286778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27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6" dur="3364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1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E731AE91-C3DD-4E42-BC95-061E75AFBF02}"/>
</file>

<file path=customXml/itemProps2.xml><?xml version="1.0" encoding="utf-8"?>
<ds:datastoreItem xmlns:ds="http://schemas.openxmlformats.org/officeDocument/2006/customXml" ds:itemID="{5131F7F4-FCA1-451F-BE21-B67E576CE71C}"/>
</file>

<file path=customXml/itemProps3.xml><?xml version="1.0" encoding="utf-8"?>
<ds:datastoreItem xmlns:ds="http://schemas.openxmlformats.org/officeDocument/2006/customXml" ds:itemID="{BA9C0B57-51F3-41AA-B09F-BD44EF4C398B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</Words>
  <Application>Microsoft Office PowerPoint</Application>
  <PresentationFormat>Широкоэкранный</PresentationFormat>
  <Paragraphs>1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</cp:revision>
  <dcterms:created xsi:type="dcterms:W3CDTF">2025-12-06T14:50:11Z</dcterms:created>
  <dcterms:modified xsi:type="dcterms:W3CDTF">2025-12-06T15:05:00Z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