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6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44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49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23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05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7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2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85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7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2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93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18" Type="http://schemas.openxmlformats.org/officeDocument/2006/relationships/image" Target="../media/image9.png"/><Relationship Id="rId26" Type="http://schemas.microsoft.com/office/2007/relationships/hdphoto" Target="../media/hdphoto9.wdp"/><Relationship Id="rId3" Type="http://schemas.openxmlformats.org/officeDocument/2006/relationships/slideLayout" Target="../slideLayouts/slideLayout7.xml"/><Relationship Id="rId21" Type="http://schemas.microsoft.com/office/2007/relationships/hdphoto" Target="../media/hdphoto7.wdp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17" Type="http://schemas.microsoft.com/office/2007/relationships/hdphoto" Target="../media/hdphoto6.wdp"/><Relationship Id="rId25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20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24" Type="http://schemas.microsoft.com/office/2007/relationships/hdphoto" Target="../media/hdphoto8.wdp"/><Relationship Id="rId5" Type="http://schemas.openxmlformats.org/officeDocument/2006/relationships/image" Target="../media/image2.JPG"/><Relationship Id="rId15" Type="http://schemas.microsoft.com/office/2007/relationships/hdphoto" Target="../media/hdphoto5.wdp"/><Relationship Id="rId23" Type="http://schemas.openxmlformats.org/officeDocument/2006/relationships/image" Target="../media/image13.png"/><Relationship Id="rId28" Type="http://schemas.openxmlformats.org/officeDocument/2006/relationships/image" Target="../media/image16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microsoft.com/office/2007/relationships/hdphoto" Target="../media/hdphoto2.wdp"/><Relationship Id="rId14" Type="http://schemas.openxmlformats.org/officeDocument/2006/relationships/image" Target="../media/image7.png"/><Relationship Id="rId22" Type="http://schemas.openxmlformats.org/officeDocument/2006/relationships/image" Target="../media/image12.png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74"/>
            <a:ext cx="12192000" cy="69698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21" y="574744"/>
            <a:ext cx="7819335" cy="5073444"/>
          </a:xfrm>
          <a:prstGeom prst="roundRect">
            <a:avLst>
              <a:gd name="adj" fmla="val 16667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6790" y1="73045" x2="48765" y2="69547"/>
                        <a14:foregroundMark x1="54115" y1="64815" x2="56173" y2="61523"/>
                        <a14:foregroundMark x1="50206" y1="54733" x2="47119" y2="52881"/>
                        <a14:foregroundMark x1="48148" y1="59259" x2="44650" y2="56379"/>
                        <a14:foregroundMark x1="51646" y1="63374" x2="56173" y2="62346"/>
                        <a14:backgroundMark x1="71399" y1="59465" x2="63374" y2="44033"/>
                        <a14:backgroundMark x1="63169" y1="40535" x2="85185" y2="48354"/>
                        <a14:backgroundMark x1="82099" y1="46708" x2="75103" y2="35185"/>
                        <a14:backgroundMark x1="73045" y1="32922" x2="69753" y2="49588"/>
                        <a14:backgroundMark x1="68930" y1="56790" x2="64403" y2="30864"/>
                        <a14:backgroundMark x1="62757" y1="31070" x2="61728" y2="57407"/>
                        <a14:backgroundMark x1="61317" y1="57202" x2="56584" y2="40535"/>
                        <a14:backgroundMark x1="59259" y1="57819" x2="53086" y2="49177"/>
                        <a14:backgroundMark x1="46502" y1="48354" x2="41975" y2="48354"/>
                        <a14:backgroundMark x1="46091" y1="49177" x2="54733" y2="49177"/>
                        <a14:backgroundMark x1="58230" y1="57819" x2="52058" y2="51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99" y="3235451"/>
            <a:ext cx="1580930" cy="158093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4403" y1="73113" x2="55660" y2="59906"/>
                        <a14:foregroundMark x1="51258" y1="61792" x2="46855" y2="57075"/>
                        <a14:foregroundMark x1="48428" y1="62264" x2="42453" y2="55660"/>
                        <a14:foregroundMark x1="46855" y1="64623" x2="43396" y2="58962"/>
                        <a14:backgroundMark x1="72642" y1="60377" x2="73270" y2="38208"/>
                        <a14:backgroundMark x1="51887" y1="48585" x2="46855" y2="45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0" y="2662431"/>
            <a:ext cx="1784942" cy="178494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5104" y1="64000" x2="49258" y2="58667"/>
                        <a14:foregroundMark x1="53412" y1="64000" x2="52522" y2="57333"/>
                        <a14:foregroundMark x1="46588" y1="55111" x2="46588" y2="54667"/>
                        <a14:foregroundMark x1="48368" y1="60000" x2="46588" y2="55111"/>
                        <a14:foregroundMark x1="54896" y1="64000" x2="58754" y2="62222"/>
                        <a14:foregroundMark x1="51039" y1="55556" x2="48368" y2="54667"/>
                        <a14:backgroundMark x1="60831" y1="54222" x2="67359" y2="54222"/>
                        <a14:backgroundMark x1="56380" y1="57333" x2="54303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88" y="1939739"/>
            <a:ext cx="2155761" cy="215576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54321" y1="75463" x2="46914" y2="69907"/>
                        <a14:foregroundMark x1="50000" y1="66204" x2="49074" y2="58796"/>
                        <a14:foregroundMark x1="49074" y1="56944" x2="47840" y2="55093"/>
                        <a14:foregroundMark x1="50000" y1="58796" x2="44753" y2="58333"/>
                        <a14:foregroundMark x1="50000" y1="62963" x2="55864" y2="62037"/>
                        <a14:foregroundMark x1="55247" y1="68056" x2="59568" y2="61574"/>
                        <a14:foregroundMark x1="49074" y1="61111" x2="44753" y2="58333"/>
                        <a14:foregroundMark x1="42593" y1="59722" x2="42593" y2="59722"/>
                        <a14:backgroundMark x1="85494" y1="62500" x2="77160" y2="30093"/>
                        <a14:backgroundMark x1="51543" y1="48148" x2="44753" y2="4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98" y="3516227"/>
            <a:ext cx="1850948" cy="185094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55000" y1="76168" x2="51563" y2="69159"/>
                        <a14:foregroundMark x1="47500" y1="59346" x2="45313" y2="57944"/>
                        <a14:foregroundMark x1="49375" y1="61215" x2="43125" y2="57009"/>
                        <a14:foregroundMark x1="48125" y1="65421" x2="45313" y2="62150"/>
                        <a14:foregroundMark x1="48750" y1="58879" x2="45313" y2="55140"/>
                        <a14:foregroundMark x1="48750" y1="58879" x2="48125" y2="52804"/>
                        <a14:foregroundMark x1="50938" y1="58879" x2="50938" y2="52804"/>
                        <a14:foregroundMark x1="53438" y1="65888" x2="55937" y2="58879"/>
                        <a14:foregroundMark x1="55937" y1="64953" x2="57188" y2="63084"/>
                        <a14:foregroundMark x1="57188" y1="63084" x2="58125" y2="63084"/>
                        <a14:backgroundMark x1="49063" y1="45327" x2="48438" y2="47196"/>
                        <a14:backgroundMark x1="66009" y1="63596" x2="63377" y2="30263"/>
                        <a14:backgroundMark x1="63377" y1="56798" x2="53509" y2="55263"/>
                        <a14:backgroundMark x1="53947" y1="51974" x2="48246" y2="51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2001" y="2098403"/>
            <a:ext cx="1607100" cy="16071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53050" y1="72908" x2="57029" y2="72112"/>
                        <a14:foregroundMark x1="53846" y1="61753" x2="47215" y2="56574"/>
                        <a14:foregroundMark x1="46684" y1="55777" x2="43236" y2="54582"/>
                        <a14:foregroundMark x1="48541" y1="64542" x2="51194" y2="54582"/>
                        <a14:foregroundMark x1="53050" y1="68924" x2="58355" y2="62550"/>
                        <a14:backgroundMark x1="49622" y1="48111" x2="80856" y2="48111"/>
                        <a14:backgroundMark x1="83627" y1="42569" x2="68766" y2="40302"/>
                        <a14:backgroundMark x1="66499" y1="35768" x2="80605" y2="53401"/>
                        <a14:backgroundMark x1="76826" y1="58942" x2="58942" y2="38791"/>
                        <a14:backgroundMark x1="58690" y1="36524" x2="60202" y2="50378"/>
                        <a14:backgroundMark x1="63224" y1="59194" x2="52897" y2="50882"/>
                        <a14:backgroundMark x1="45340" y1="48866" x2="55668" y2="45340"/>
                        <a14:backgroundMark x1="57431" y1="40302" x2="52393" y2="41058"/>
                        <a14:backgroundMark x1="48363" y1="50126" x2="56675" y2="55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32" y="3780513"/>
            <a:ext cx="1607347" cy="160734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07" y="3705503"/>
            <a:ext cx="2760778" cy="2760778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16" y="5778726"/>
            <a:ext cx="866674" cy="78678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55000" y1="72500" x2="48056" y2="69583"/>
                        <a14:foregroundMark x1="51667" y1="66250" x2="50833" y2="57917"/>
                        <a14:foregroundMark x1="56389" y1="61250" x2="57222" y2="60833"/>
                        <a14:foregroundMark x1="53333" y1="63750" x2="55000" y2="63750"/>
                        <a14:foregroundMark x1="47222" y1="62917" x2="45556" y2="62917"/>
                        <a14:foregroundMark x1="45556" y1="59167" x2="42778" y2="57917"/>
                        <a14:foregroundMark x1="47222" y1="56250" x2="46389" y2="53750"/>
                        <a14:foregroundMark x1="49167" y1="55833" x2="49167" y2="52917"/>
                        <a14:foregroundMark x1="55833" y1="62083" x2="58056" y2="62083"/>
                        <a14:foregroundMark x1="56944" y1="67500" x2="56944" y2="67500"/>
                        <a14:foregroundMark x1="54444" y1="56667" x2="51389" y2="55833"/>
                        <a14:foregroundMark x1="50327" y1="37440" x2="37908" y2="28986"/>
                        <a14:backgroundMark x1="56667" y1="55833" x2="55000" y2="57083"/>
                        <a14:backgroundMark x1="61656" y1="36473" x2="70588" y2="65700"/>
                        <a14:backgroundMark x1="74946" y1="56039" x2="76035" y2="35024"/>
                        <a14:backgroundMark x1="58170" y1="40097" x2="54031" y2="39855"/>
                        <a14:backgroundMark x1="52505" y1="52415" x2="57952" y2="54348"/>
                        <a14:backgroundMark x1="64706" y1="56763" x2="61438" y2="55797"/>
                        <a14:backgroundMark x1="63181" y1="58213" x2="57952" y2="55797"/>
                        <a14:backgroundMark x1="47495" y1="48551" x2="51416" y2="52657"/>
                        <a14:backgroundMark x1="52505" y1="53865" x2="56645" y2="55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24" y="1920281"/>
            <a:ext cx="2055895" cy="185487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3044459" y="715097"/>
            <a:ext cx="2322617" cy="2284483"/>
            <a:chOff x="2881690" y="723547"/>
            <a:chExt cx="2322617" cy="2284483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881690" y="723547"/>
              <a:ext cx="2322617" cy="22844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17" t="12393" r="12372" b="70171"/>
            <a:stretch/>
          </p:blipFill>
          <p:spPr>
            <a:xfrm>
              <a:off x="3503124" y="755095"/>
              <a:ext cx="1485900" cy="1195754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9141" b="67969" l="18066" r="574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5" t="19103" r="42478" b="32692"/>
            <a:stretch/>
          </p:blipFill>
          <p:spPr>
            <a:xfrm>
              <a:off x="3054386" y="1875472"/>
              <a:ext cx="911246" cy="1112430"/>
            </a:xfrm>
            <a:prstGeom prst="rect">
              <a:avLst/>
            </a:prstGeom>
          </p:spPr>
        </p:pic>
        <p:pic>
          <p:nvPicPr>
            <p:cNvPr id="14" name="Рисунок 13" descr="Колокол вектор (50 фото)"/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27958">
              <a:off x="4056459" y="2000937"/>
              <a:ext cx="1057370" cy="882022"/>
            </a:xfrm>
            <a:prstGeom prst="rect">
              <a:avLst/>
            </a:prstGeom>
          </p:spPr>
        </p:pic>
        <p:sp>
          <p:nvSpPr>
            <p:cNvPr id="17" name="Крест 16"/>
            <p:cNvSpPr/>
            <p:nvPr/>
          </p:nvSpPr>
          <p:spPr>
            <a:xfrm rot="19096607">
              <a:off x="4192117" y="2161283"/>
              <a:ext cx="783460" cy="749566"/>
            </a:xfrm>
            <a:prstGeom prst="plus">
              <a:avLst>
                <a:gd name="adj" fmla="val 4559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90369" y="811672"/>
              <a:ext cx="4324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endPara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8" t="10729" r="9486" b="9855"/>
          <a:stretch/>
        </p:blipFill>
        <p:spPr>
          <a:xfrm>
            <a:off x="1783080" y="557783"/>
            <a:ext cx="5065776" cy="4974337"/>
          </a:xfrm>
          <a:prstGeom prst="rect">
            <a:avLst/>
          </a:prstGeom>
        </p:spPr>
      </p:pic>
      <p:pic>
        <p:nvPicPr>
          <p:cNvPr id="24" name="гвозд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292685" y="28784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7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33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A04B006-4D19-431C-B2AC-22C86D6274EB}"/>
</file>

<file path=customXml/itemProps2.xml><?xml version="1.0" encoding="utf-8"?>
<ds:datastoreItem xmlns:ds="http://schemas.openxmlformats.org/officeDocument/2006/customXml" ds:itemID="{A99D0C44-6E63-4E95-BFF2-141D5F179AB8}"/>
</file>

<file path=customXml/itemProps3.xml><?xml version="1.0" encoding="utf-8"?>
<ds:datastoreItem xmlns:ds="http://schemas.openxmlformats.org/officeDocument/2006/customXml" ds:itemID="{99A8EED4-0673-4945-88D0-18D04C66F5DC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Широкоэкранный</PresentationFormat>
  <Paragraphs>1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2025-12-06T14:50:11Z</dcterms:created>
  <dcterms:modified xsi:type="dcterms:W3CDTF">2025-12-06T15:04:15Z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