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89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84" y="2789696"/>
            <a:ext cx="3162016" cy="316201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4" y="-275599"/>
            <a:ext cx="6737196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41882B-AC1D-97DF-E91E-0543C3A7A7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" y="3733443"/>
            <a:ext cx="2155371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2AEBF6A-68A3-4B3E-9174-578CB450EF15}"/>
</file>

<file path=customXml/itemProps2.xml><?xml version="1.0" encoding="utf-8"?>
<ds:datastoreItem xmlns:ds="http://schemas.openxmlformats.org/officeDocument/2006/customXml" ds:itemID="{6C87B545-E47B-49BB-83D2-1F2E38B74E76}"/>
</file>

<file path=customXml/itemProps3.xml><?xml version="1.0" encoding="utf-8"?>
<ds:datastoreItem xmlns:ds="http://schemas.openxmlformats.org/officeDocument/2006/customXml" ds:itemID="{AFB61073-3B19-498E-A24D-842D248721D8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10</cp:revision>
  <dcterms:created xsi:type="dcterms:W3CDTF">2025-11-30T19:09:44Z</dcterms:created>
  <dcterms:modified xsi:type="dcterms:W3CDTF">2025-12-06T13:34:18Z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