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7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15EDE6-FA94-90A8-9CE3-011F6D2BCBCE}" v="45" dt="2026-01-19T00:15:58.1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25"/>
  </p:normalViewPr>
  <p:slideViewPr>
    <p:cSldViewPr snapToGrid="0">
      <p:cViewPr varScale="1">
        <p:scale>
          <a:sx n="85" d="100"/>
          <a:sy n="85" d="100"/>
        </p:scale>
        <p:origin x="17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9215EDE6-FA94-90A8-9CE3-011F6D2BCBCE}"/>
    <pc:docChg chg="modSld">
      <pc:chgData name="somovaasya3" userId="S::somovaasya3_gmail.com#ext#@slideedu.onmicrosoft.com::05b36399-d501-4a7b-87fd-615099445ab5" providerId="AD" clId="Web-{9215EDE6-FA94-90A8-9CE3-011F6D2BCBCE}" dt="2026-01-19T00:15:58.130" v="29" actId="14100"/>
      <pc:docMkLst>
        <pc:docMk/>
      </pc:docMkLst>
      <pc:sldChg chg="modSp">
        <pc:chgData name="somovaasya3" userId="S::somovaasya3_gmail.com#ext#@slideedu.onmicrosoft.com::05b36399-d501-4a7b-87fd-615099445ab5" providerId="AD" clId="Web-{9215EDE6-FA94-90A8-9CE3-011F6D2BCBCE}" dt="2026-01-19T00:15:58.130" v="29" actId="14100"/>
        <pc:sldMkLst>
          <pc:docMk/>
          <pc:sldMk cId="0" sldId="267"/>
        </pc:sldMkLst>
        <pc:spChg chg="mod">
          <ac:chgData name="somovaasya3" userId="S::somovaasya3_gmail.com#ext#@slideedu.onmicrosoft.com::05b36399-d501-4a7b-87fd-615099445ab5" providerId="AD" clId="Web-{9215EDE6-FA94-90A8-9CE3-011F6D2BCBCE}" dt="2026-01-19T00:15:16.192" v="23" actId="1076"/>
          <ac:spMkLst>
            <pc:docMk/>
            <pc:sldMk cId="0" sldId="267"/>
            <ac:spMk id="58" creationId="{226FE898-82C9-14CA-73F9-6E4164A9F33E}"/>
          </ac:spMkLst>
        </pc:spChg>
        <pc:spChg chg="mod">
          <ac:chgData name="somovaasya3" userId="S::somovaasya3_gmail.com#ext#@slideedu.onmicrosoft.com::05b36399-d501-4a7b-87fd-615099445ab5" providerId="AD" clId="Web-{9215EDE6-FA94-90A8-9CE3-011F6D2BCBCE}" dt="2026-01-19T00:15:38.505" v="27" actId="1076"/>
          <ac:spMkLst>
            <pc:docMk/>
            <pc:sldMk cId="0" sldId="267"/>
            <ac:spMk id="61" creationId="{E74DE68D-78B1-4245-3CD1-7EFBE17EBC91}"/>
          </ac:spMkLst>
        </pc:spChg>
        <pc:spChg chg="mod">
          <ac:chgData name="somovaasya3" userId="S::somovaasya3_gmail.com#ext#@slideedu.onmicrosoft.com::05b36399-d501-4a7b-87fd-615099445ab5" providerId="AD" clId="Web-{9215EDE6-FA94-90A8-9CE3-011F6D2BCBCE}" dt="2026-01-19T00:15:33.067" v="26" actId="1076"/>
          <ac:spMkLst>
            <pc:docMk/>
            <pc:sldMk cId="0" sldId="267"/>
            <ac:spMk id="64" creationId="{3C20CBF1-2F92-81DE-26A7-33D421506DBD}"/>
          </ac:spMkLst>
        </pc:spChg>
        <pc:spChg chg="mod">
          <ac:chgData name="somovaasya3" userId="S::somovaasya3_gmail.com#ext#@slideedu.onmicrosoft.com::05b36399-d501-4a7b-87fd-615099445ab5" providerId="AD" clId="Web-{9215EDE6-FA94-90A8-9CE3-011F6D2BCBCE}" dt="2026-01-19T00:15:27.020" v="25" actId="1076"/>
          <ac:spMkLst>
            <pc:docMk/>
            <pc:sldMk cId="0" sldId="267"/>
            <ac:spMk id="67" creationId="{4458D2C4-CCDF-7FAB-9F71-8D9DC64253D4}"/>
          </ac:spMkLst>
        </pc:spChg>
        <pc:spChg chg="mod">
          <ac:chgData name="somovaasya3" userId="S::somovaasya3_gmail.com#ext#@slideedu.onmicrosoft.com::05b36399-d501-4a7b-87fd-615099445ab5" providerId="AD" clId="Web-{9215EDE6-FA94-90A8-9CE3-011F6D2BCBCE}" dt="2026-01-19T00:15:21.161" v="24" actId="1076"/>
          <ac:spMkLst>
            <pc:docMk/>
            <pc:sldMk cId="0" sldId="267"/>
            <ac:spMk id="70" creationId="{167093A8-2DA9-27EA-AB27-74296FDEAA6C}"/>
          </ac:spMkLst>
        </pc:spChg>
        <pc:grpChg chg="mod">
          <ac:chgData name="somovaasya3" userId="S::somovaasya3_gmail.com#ext#@slideedu.onmicrosoft.com::05b36399-d501-4a7b-87fd-615099445ab5" providerId="AD" clId="Web-{9215EDE6-FA94-90A8-9CE3-011F6D2BCBCE}" dt="2026-01-19T00:15:58.130" v="29" actId="14100"/>
          <ac:grpSpMkLst>
            <pc:docMk/>
            <pc:sldMk cId="0" sldId="267"/>
            <ac:grpSpMk id="50" creationId="{0FD124E5-255B-F113-A8E6-3F746CAF180E}"/>
          </ac:grpSpMkLst>
        </pc:grpChg>
        <pc:picChg chg="mod">
          <ac:chgData name="somovaasya3" userId="S::somovaasya3_gmail.com#ext#@slideedu.onmicrosoft.com::05b36399-d501-4a7b-87fd-615099445ab5" providerId="AD" clId="Web-{9215EDE6-FA94-90A8-9CE3-011F6D2BCBCE}" dt="2026-01-19T00:14:51.410" v="12" actId="1076"/>
          <ac:picMkLst>
            <pc:docMk/>
            <pc:sldMk cId="0" sldId="267"/>
            <ac:picMk id="69" creationId="{D5BE0325-797D-3218-DA80-045864EE185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BFE72-B5E6-0F0B-B45B-5300E75B5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E83929-8418-41AC-2337-B18C73E15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A1A1C-E536-058A-0D72-7925B3FE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01/18/2026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5F690-540A-6BEB-AC61-640B8AF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79D63-05B9-82F7-CBA9-B122DD19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692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F0217-C333-3BF4-6B7F-8EE829FD3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AA932-9518-C279-571F-49F0BAB9C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05D13-3312-4CD4-B291-76C8CE3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01/18/2026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F1AEDD-0AF1-5FB1-147D-63C79D6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F9257-623B-B380-3C03-753C55F5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872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A74EE6-54F6-C2E6-FD7C-B97555A9B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66A993-DD04-82D2-CE7F-BD17178FE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09F5C-A1FC-7321-FB77-9A0DC969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01/18/2026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D2F236-1623-3B9C-2774-D64717AF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3B532-E0F7-FDE4-278F-C2E97A46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092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3ED1-E158-88DF-55C0-6AF99FD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53B79-7A2E-36E4-263C-D8F8DE57C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952DE9-C20F-1059-9D4C-6FB8D587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01/18/2026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82C3-B342-B596-571C-FD49BB8E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E0CC6-A7AB-6688-97C8-2A915007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550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F278B-48CE-BF91-4F03-5510D6AD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98720-4D82-1503-14C2-9284DBA6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0B7C4-AEDA-1869-58E1-57248C73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01/18/2026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6CE37-F114-E3FC-C773-6BF4931C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0E570-3E57-9C62-5E83-8A888D91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627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3CA76-205F-47D4-C58B-44F78D60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E6D13E-BE2C-DB74-B00B-1BB631D7B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CC1582-FD04-CC40-DF17-DF8FA8569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C1CEC-462F-4EE1-D45C-64D01663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01/18/2026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BE2B2D-0286-91E0-D387-F0157B35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B2B6EF-19EE-881D-7D35-82370280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213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7927C-CC06-FDB5-D958-9E25DA9D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30CC8A-2408-00BC-4A4F-9E1A84D54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108AF4-2F76-BB56-07A8-9C5D49904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6DE826-F1A1-B328-4BAA-EE73B01A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0B9952-EC4F-9E60-3CCA-2BBF39BF2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A70E82-5EBA-FEE3-C246-C539F3AE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01/18/2026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B10613-6C7D-D9D6-84B3-99575868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1D351D-DEE9-8E38-9244-0514B5EF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89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14601-C311-D334-4543-2745CD90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3AFAD-3492-51EB-55A8-87D9A23D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01/18/2026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2A05C5-28FD-3B40-2E72-634AA808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B3BD33-FF71-0B06-EFDF-4B283A75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430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4FD26F-3210-7D46-BEEF-F4550351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01/18/2026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939EE6-2B8C-BA69-77C0-9FF7F90E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D53314-CE26-8A7B-4E46-74C62288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701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9F3FA-073D-278A-7345-A5CF8DA7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DB3655-BAAC-0676-F4BB-0F5E11DC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242F2-8D6F-479E-2D0D-2BBA960A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FCDE16-3F43-D460-8678-9EB1AC18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01/18/2026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CD461-C110-89A4-E76A-21C97150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BB5A49-CC36-29F5-328A-5622FAFC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849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F38CA-0E2E-74C8-B166-880B004C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2E685F-82D0-F543-AB90-033ED135E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D1BAF4-BCDF-5450-65B2-F5DC591D2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89082C-9722-675D-CE80-C3A46265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01/18/2026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3DF617-C804-9108-B2F8-C955A443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519BBC-E4A5-7FB7-C1F6-49E0E4BB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564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3B6B0-E9DE-972F-458E-9385BD4FD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4BC0B-2D83-6334-A05F-D5FDA836A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F10C66-1C26-53DE-24D1-21878BD3F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790E17-F75F-3A4B-B23E-1F06278A2728}" type="datetimeFigureOut">
              <a:rPr lang="ru-UA" smtClean="0"/>
              <a:t>01/18/2026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727E1-1262-0486-0A78-9996157E8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515303-53D7-2DAD-0002-EFC70D73D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107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4" y="0"/>
            <a:ext cx="12211233" cy="6858000"/>
          </a:xfrm>
          <a:custGeom>
            <a:avLst/>
            <a:gdLst/>
            <a:ahLst/>
            <a:cxnLst/>
            <a:rect l="l" t="t" r="r" b="b"/>
            <a:pathLst>
              <a:path w="19505521" h="10971856">
                <a:moveTo>
                  <a:pt x="0" y="0"/>
                </a:moveTo>
                <a:lnTo>
                  <a:pt x="19505521" y="0"/>
                </a:lnTo>
                <a:lnTo>
                  <a:pt x="19505521" y="10971856"/>
                </a:lnTo>
                <a:lnTo>
                  <a:pt x="0" y="10971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 sz="1200" dirty="0"/>
          </a:p>
        </p:txBody>
      </p:sp>
      <p:grpSp>
        <p:nvGrpSpPr>
          <p:cNvPr id="6" name="Group 6"/>
          <p:cNvGrpSpPr/>
          <p:nvPr/>
        </p:nvGrpSpPr>
        <p:grpSpPr>
          <a:xfrm>
            <a:off x="137824" y="726328"/>
            <a:ext cx="2890268" cy="2958041"/>
            <a:chOff x="0" y="0"/>
            <a:chExt cx="1622651" cy="1660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81353" y="708428"/>
            <a:ext cx="2900560" cy="4310830"/>
            <a:chOff x="-5778" y="-759481"/>
            <a:chExt cx="1628429" cy="2420181"/>
          </a:xfrm>
        </p:grpSpPr>
        <p:sp>
          <p:nvSpPr>
            <p:cNvPr id="10" name="Freeform 10"/>
            <p:cNvSpPr/>
            <p:nvPr/>
          </p:nvSpPr>
          <p:spPr>
            <a:xfrm>
              <a:off x="-5778" y="-759481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30965" y="733203"/>
            <a:ext cx="2890268" cy="2958041"/>
            <a:chOff x="0" y="0"/>
            <a:chExt cx="1622651" cy="1660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207654" y="3800754"/>
            <a:ext cx="2890268" cy="2958041"/>
            <a:chOff x="0" y="0"/>
            <a:chExt cx="1622651" cy="16607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209414" y="781656"/>
            <a:ext cx="2812421" cy="2798845"/>
          </a:xfrm>
          <a:custGeom>
            <a:avLst/>
            <a:gdLst/>
            <a:ahLst/>
            <a:cxnLst/>
            <a:rect l="l" t="t" r="r" b="b"/>
            <a:pathLst>
              <a:path w="4021355" h="4108762">
                <a:moveTo>
                  <a:pt x="0" y="0"/>
                </a:moveTo>
                <a:lnTo>
                  <a:pt x="4021355" y="0"/>
                </a:lnTo>
                <a:lnTo>
                  <a:pt x="4021355" y="4108762"/>
                </a:lnTo>
                <a:lnTo>
                  <a:pt x="0" y="4108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1200"/>
          </a:p>
        </p:txBody>
      </p:sp>
      <p:sp>
        <p:nvSpPr>
          <p:cNvPr id="28" name="Freeform 28"/>
          <p:cNvSpPr/>
          <p:nvPr/>
        </p:nvSpPr>
        <p:spPr>
          <a:xfrm>
            <a:off x="6341009" y="795528"/>
            <a:ext cx="2756913" cy="2870941"/>
          </a:xfrm>
          <a:custGeom>
            <a:avLst/>
            <a:gdLst/>
            <a:ahLst/>
            <a:cxnLst/>
            <a:rect l="l" t="t" r="r" b="b"/>
            <a:pathLst>
              <a:path w="3966213" h="4108762">
                <a:moveTo>
                  <a:pt x="0" y="0"/>
                </a:moveTo>
                <a:lnTo>
                  <a:pt x="3966212" y="0"/>
                </a:lnTo>
                <a:lnTo>
                  <a:pt x="3966212" y="4108762"/>
                </a:lnTo>
                <a:lnTo>
                  <a:pt x="0" y="4108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 sz="1200"/>
          </a:p>
        </p:txBody>
      </p:sp>
      <p:sp>
        <p:nvSpPr>
          <p:cNvPr id="29" name="Freeform 29"/>
          <p:cNvSpPr/>
          <p:nvPr/>
        </p:nvSpPr>
        <p:spPr>
          <a:xfrm>
            <a:off x="3257540" y="781656"/>
            <a:ext cx="2814081" cy="2854173"/>
          </a:xfrm>
          <a:custGeom>
            <a:avLst/>
            <a:gdLst/>
            <a:ahLst/>
            <a:cxnLst/>
            <a:rect l="l" t="t" r="r" b="b"/>
            <a:pathLst>
              <a:path w="3975534" h="4108762">
                <a:moveTo>
                  <a:pt x="0" y="0"/>
                </a:moveTo>
                <a:lnTo>
                  <a:pt x="3975534" y="0"/>
                </a:lnTo>
                <a:lnTo>
                  <a:pt x="3975534" y="4108762"/>
                </a:lnTo>
                <a:lnTo>
                  <a:pt x="0" y="41087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 sz="1200"/>
          </a:p>
        </p:txBody>
      </p:sp>
      <p:grpSp>
        <p:nvGrpSpPr>
          <p:cNvPr id="34" name="Group 12">
            <a:extLst>
              <a:ext uri="{FF2B5EF4-FFF2-40B4-BE49-F238E27FC236}">
                <a16:creationId xmlns:a16="http://schemas.microsoft.com/office/drawing/2014/main" id="{E7C954E2-A7F9-4E89-EE4A-D268004F1D83}"/>
              </a:ext>
            </a:extLst>
          </p:cNvPr>
          <p:cNvGrpSpPr/>
          <p:nvPr/>
        </p:nvGrpSpPr>
        <p:grpSpPr>
          <a:xfrm>
            <a:off x="165344" y="3793040"/>
            <a:ext cx="2890268" cy="2958041"/>
            <a:chOff x="0" y="0"/>
            <a:chExt cx="1622651" cy="1660700"/>
          </a:xfrm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AA38297-A1B6-DFDF-5409-E34CE489062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36" name="TextBox 14">
              <a:extLst>
                <a:ext uri="{FF2B5EF4-FFF2-40B4-BE49-F238E27FC236}">
                  <a16:creationId xmlns:a16="http://schemas.microsoft.com/office/drawing/2014/main" id="{DDBEBEC0-DCE5-67A1-89FF-BD0AEFD88923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37" name="Group 24">
            <a:extLst>
              <a:ext uri="{FF2B5EF4-FFF2-40B4-BE49-F238E27FC236}">
                <a16:creationId xmlns:a16="http://schemas.microsoft.com/office/drawing/2014/main" id="{60B68A4B-EDE8-641A-D36B-CA313469D6A8}"/>
              </a:ext>
            </a:extLst>
          </p:cNvPr>
          <p:cNvGrpSpPr/>
          <p:nvPr/>
        </p:nvGrpSpPr>
        <p:grpSpPr>
          <a:xfrm>
            <a:off x="3181353" y="3793040"/>
            <a:ext cx="2890268" cy="2958041"/>
            <a:chOff x="0" y="0"/>
            <a:chExt cx="1622651" cy="1660700"/>
          </a:xfrm>
        </p:grpSpPr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73A85B18-502E-9F89-D094-3047AF6E3936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39" name="TextBox 26">
              <a:extLst>
                <a:ext uri="{FF2B5EF4-FFF2-40B4-BE49-F238E27FC236}">
                  <a16:creationId xmlns:a16="http://schemas.microsoft.com/office/drawing/2014/main" id="{D172BCC7-636A-5226-1A73-35A75821C6FD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43" name="Рисунок 42" descr="Изображение выглядит как зима, замерзание, рождественская елка, мет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D9C739-F086-2BC1-BE38-574D931FA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14" y="3839631"/>
            <a:ext cx="2812421" cy="2812421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дерево, зима, замерзание, рождественская е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235CC1C-75F4-974B-0787-370B69916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227" y="3837971"/>
            <a:ext cx="2814081" cy="281408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ролики и зайцы, кролик, домашний кролик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C645EEE-6AC2-BFE7-C78D-A939D5488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660" y="3837971"/>
            <a:ext cx="2816877" cy="291311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4F5DF9-3DD5-9227-658E-DA7FC9CDED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506968" y="3997752"/>
            <a:ext cx="2654300" cy="2654300"/>
          </a:xfrm>
          <a:prstGeom prst="rect">
            <a:avLst/>
          </a:prstGeom>
        </p:spPr>
      </p:pic>
      <p:grpSp>
        <p:nvGrpSpPr>
          <p:cNvPr id="50" name="Group 12">
            <a:extLst>
              <a:ext uri="{FF2B5EF4-FFF2-40B4-BE49-F238E27FC236}">
                <a16:creationId xmlns:a16="http://schemas.microsoft.com/office/drawing/2014/main" id="{0FD124E5-255B-F113-A8E6-3F746CAF180E}"/>
              </a:ext>
            </a:extLst>
          </p:cNvPr>
          <p:cNvGrpSpPr/>
          <p:nvPr/>
        </p:nvGrpSpPr>
        <p:grpSpPr>
          <a:xfrm>
            <a:off x="171441" y="698957"/>
            <a:ext cx="8917005" cy="5946642"/>
            <a:chOff x="0" y="0"/>
            <a:chExt cx="1622651" cy="1660700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24DAB27B-DEDD-DE59-8972-85DD9B0422B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EEBFB29C-29C1-F330-BF6B-7A30135DE166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54" name="Рисунок 53" descr="Изображение выглядит как зима, замерзание, снег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1EB142-BF52-E721-6088-BF3DF701F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020" y="1002596"/>
            <a:ext cx="4292249" cy="429224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5690BEA-09D4-FEE7-A682-9EFCDECB06EE}"/>
              </a:ext>
            </a:extLst>
          </p:cNvPr>
          <p:cNvSpPr txBox="1"/>
          <p:nvPr/>
        </p:nvSpPr>
        <p:spPr>
          <a:xfrm>
            <a:off x="1582958" y="5534504"/>
            <a:ext cx="615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Зимой в лесу выпал пушистый снег.</a:t>
            </a:r>
          </a:p>
        </p:txBody>
      </p:sp>
      <p:pic>
        <p:nvPicPr>
          <p:cNvPr id="57" name="Рисунок 56" descr="Изображение выглядит как зима, замерзание, снег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E5C8A4F-C239-CE05-90D4-9D3B16DF5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430" y="955767"/>
            <a:ext cx="4445000" cy="44450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26FE898-82C9-14CA-73F9-6E4164A9F33E}"/>
              </a:ext>
            </a:extLst>
          </p:cNvPr>
          <p:cNvSpPr txBox="1"/>
          <p:nvPr/>
        </p:nvSpPr>
        <p:spPr>
          <a:xfrm>
            <a:off x="1581630" y="5529064"/>
            <a:ext cx="5910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Маленький зайчик прыгал по сугробам и искал вкусные веточки.</a:t>
            </a:r>
          </a:p>
        </p:txBody>
      </p:sp>
      <p:pic>
        <p:nvPicPr>
          <p:cNvPr id="60" name="Рисунок 59" descr="Изображение выглядит как зима, рождественская елка, замерзание, снегов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731571-1CD7-A995-0EF2-EA9CB9902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396" y="1052523"/>
            <a:ext cx="4445000" cy="44450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74DE68D-78B1-4245-3CD1-7EFBE17EBC91}"/>
              </a:ext>
            </a:extLst>
          </p:cNvPr>
          <p:cNvSpPr txBox="1"/>
          <p:nvPr/>
        </p:nvSpPr>
        <p:spPr>
          <a:xfrm>
            <a:off x="2428918" y="5636091"/>
            <a:ext cx="443579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UA" sz="2000" b="1" dirty="0">
                <a:latin typeface="Arial"/>
                <a:cs typeface="Arial"/>
              </a:rPr>
              <a:t>Вдруг он </a:t>
            </a:r>
            <a:r>
              <a:rPr lang="ru-UA" sz="2000" b="1" dirty="0" err="1">
                <a:latin typeface="Arial"/>
                <a:cs typeface="Arial"/>
              </a:rPr>
              <a:t>увидел</a:t>
            </a:r>
            <a:r>
              <a:rPr lang="ru-UA" sz="2000" b="1" dirty="0">
                <a:latin typeface="Arial"/>
                <a:cs typeface="Arial"/>
              </a:rPr>
              <a:t> в </a:t>
            </a:r>
            <a:r>
              <a:rPr lang="ru-UA" sz="2000" b="1" dirty="0" err="1">
                <a:latin typeface="Arial"/>
                <a:cs typeface="Arial"/>
              </a:rPr>
              <a:t>снегу</a:t>
            </a:r>
            <a:r>
              <a:rPr lang="ru-UA" sz="2000" b="1" dirty="0">
                <a:latin typeface="Arial"/>
                <a:cs typeface="Arial"/>
              </a:rPr>
              <a:t> </a:t>
            </a:r>
            <a:r>
              <a:rPr lang="ru-UA" sz="2000" b="1" dirty="0" err="1">
                <a:latin typeface="Arial"/>
                <a:cs typeface="Arial"/>
              </a:rPr>
              <a:t>маленькую</a:t>
            </a:r>
            <a:r>
              <a:rPr lang="ru-UA" sz="2000" b="1" dirty="0">
                <a:latin typeface="Arial"/>
                <a:cs typeface="Arial"/>
              </a:rPr>
              <a:t>  </a:t>
            </a:r>
            <a:r>
              <a:rPr lang="ru-UA" sz="2000" b="1">
                <a:latin typeface="Arial"/>
                <a:cs typeface="Arial"/>
              </a:rPr>
              <a:t>ледышку. 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63" name="Рисунок 62" descr="Изображение выглядит как зима, замерзание, рождественская елка, мет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E0F0C5-61E1-ACC5-A3A6-9EEA11AF1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798" y="984024"/>
            <a:ext cx="4476516" cy="440209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C20CBF1-2F92-81DE-26A7-33D421506DBD}"/>
              </a:ext>
            </a:extLst>
          </p:cNvPr>
          <p:cNvSpPr txBox="1"/>
          <p:nvPr/>
        </p:nvSpPr>
        <p:spPr>
          <a:xfrm>
            <a:off x="1337944" y="5547448"/>
            <a:ext cx="637177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UA" sz="2000" b="1" dirty="0" err="1">
                <a:latin typeface="Arial"/>
                <a:cs typeface="Arial"/>
              </a:rPr>
              <a:t>Ледышка</a:t>
            </a:r>
            <a:r>
              <a:rPr lang="ru-UA" sz="2000" b="1" dirty="0">
                <a:latin typeface="Arial"/>
                <a:cs typeface="Arial"/>
              </a:rPr>
              <a:t> </a:t>
            </a:r>
            <a:r>
              <a:rPr lang="ru-UA" sz="2000" b="1" dirty="0" err="1">
                <a:latin typeface="Arial"/>
                <a:cs typeface="Arial"/>
              </a:rPr>
              <a:t>загорелась</a:t>
            </a:r>
            <a:r>
              <a:rPr lang="ru-UA" sz="2000" b="1" dirty="0">
                <a:latin typeface="Arial"/>
                <a:cs typeface="Arial"/>
              </a:rPr>
              <a:t> </a:t>
            </a:r>
            <a:r>
              <a:rPr lang="ru-UA" sz="2000" b="1" dirty="0" err="1">
                <a:latin typeface="Arial"/>
                <a:cs typeface="Arial"/>
              </a:rPr>
              <a:t>мягким</a:t>
            </a:r>
            <a:r>
              <a:rPr lang="ru-UA" sz="2000" b="1" dirty="0">
                <a:latin typeface="Arial"/>
                <a:cs typeface="Arial"/>
              </a:rPr>
              <a:t> </a:t>
            </a:r>
            <a:r>
              <a:rPr lang="ru-UA" sz="2000" b="1" dirty="0" err="1">
                <a:latin typeface="Arial"/>
                <a:cs typeface="Arial"/>
              </a:rPr>
              <a:t>светом</a:t>
            </a:r>
            <a:r>
              <a:rPr lang="ru-UA" sz="2000" b="1" dirty="0">
                <a:latin typeface="Arial"/>
                <a:cs typeface="Arial"/>
              </a:rPr>
              <a:t> и </a:t>
            </a:r>
            <a:r>
              <a:rPr lang="ru-UA" sz="2000" b="1">
                <a:latin typeface="Arial"/>
                <a:cs typeface="Arial"/>
              </a:rPr>
              <a:t>осветила </a:t>
            </a:r>
            <a:r>
              <a:rPr lang="ru-UA" sz="2000" b="1" dirty="0">
                <a:latin typeface="Arial"/>
                <a:cs typeface="Arial"/>
              </a:rPr>
              <a:t>дорожку.</a:t>
            </a:r>
          </a:p>
        </p:txBody>
      </p:sp>
      <p:pic>
        <p:nvPicPr>
          <p:cNvPr id="66" name="Рисунок 65" descr="Изображение выглядит как дерево, зима, замерзание, рождественская е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14ED02C-ED66-D9A0-5EC9-746A21B8F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8227" y="984024"/>
            <a:ext cx="4476517" cy="447651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458D2C4-CCDF-7FAB-9F71-8D9DC64253D4}"/>
              </a:ext>
            </a:extLst>
          </p:cNvPr>
          <p:cNvSpPr txBox="1"/>
          <p:nvPr/>
        </p:nvSpPr>
        <p:spPr>
          <a:xfrm>
            <a:off x="2286821" y="5545049"/>
            <a:ext cx="5084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Зайчик пошёл по этой дорожке и нашёл тёплую норку под ёлкой.</a:t>
            </a:r>
          </a:p>
        </p:txBody>
      </p:sp>
      <p:pic>
        <p:nvPicPr>
          <p:cNvPr id="69" name="Рисунок 68" descr="Изображение выглядит как Кролики и зайцы, кролик, домашний кролик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5BE0325-797D-3218-DA80-045864EE18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5785" y="1007891"/>
            <a:ext cx="4476517" cy="4476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167093A8-2DA9-27EA-AB27-74296FDEAA6C}"/>
              </a:ext>
            </a:extLst>
          </p:cNvPr>
          <p:cNvSpPr txBox="1"/>
          <p:nvPr/>
        </p:nvSpPr>
        <p:spPr>
          <a:xfrm>
            <a:off x="1980175" y="5541586"/>
            <a:ext cx="525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Он спрятался туда и радостно понял, что зима может быть </a:t>
            </a:r>
            <a:r>
              <a:rPr lang="ru-UA" sz="2000" b="1">
                <a:latin typeface="Arial" panose="020B0604020202020204" pitchFamily="34" charset="0"/>
                <a:cs typeface="Arial" panose="020B0604020202020204" pitchFamily="34" charset="0"/>
              </a:rPr>
              <a:t>очень доброй.</a:t>
            </a:r>
            <a:endParaRPr lang="ru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D17DC70-3F5B-C27B-D053-9FE9B29E482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7719" b="10317"/>
          <a:stretch>
            <a:fillRect/>
          </a:stretch>
        </p:blipFill>
        <p:spPr>
          <a:xfrm>
            <a:off x="9567951" y="1588956"/>
            <a:ext cx="2453327" cy="20775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B5FED4-13FC-9DDE-7564-848E599FBB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39540"/>
            <a:ext cx="756965" cy="766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55" grpId="0"/>
      <p:bldP spid="58" grpId="0"/>
      <p:bldP spid="58" grpId="1"/>
      <p:bldP spid="61" grpId="0"/>
      <p:bldP spid="61" grpId="1"/>
      <p:bldP spid="64" grpId="0"/>
      <p:bldP spid="64" grpId="1"/>
      <p:bldP spid="67" grpId="0"/>
      <p:bldP spid="67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686A0E-7963-43D7-84DC-32F764AA61D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B14F1E7A-0E8F-4F60-A724-ADE441FCAC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2EFD46-9096-4257-96D4-7E36782BE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60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18</cp:revision>
  <dcterms:created xsi:type="dcterms:W3CDTF">2025-12-05T15:57:38Z</dcterms:created>
  <dcterms:modified xsi:type="dcterms:W3CDTF">2026-01-19T00:16:04Z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