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1D8C3-1182-5491-8115-60D87D8CE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0D5758-F3C7-8EB5-611D-35AEF06BA8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C427E5-F6E0-8A67-9AF0-C7B6FD2A9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A8F433-0F13-B89A-78F0-0DE0EF139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C93834-08D3-5B1D-E381-BB6FEE6E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409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A3AE11-A093-9E17-0E36-0D4BB205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87B7DD-D295-DDCA-A6B9-D9417F89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106648-3C87-41BA-321F-38C1D14DC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08E93D-2758-4947-C552-B812C1AE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8E99B0-A6B7-A088-5AA6-C7751B4F2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52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D599C67-9854-53E1-8E17-8182F96DC0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A89088-F06D-1472-46AE-F1856990B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926DCA-8379-AC96-C9AB-CF5195A8C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4EA17-05C5-0665-226F-E52FBE89B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0532A7-58B8-A728-BDB1-69955B2C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07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7F5C-BEAD-835E-4040-777509D08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BAB583-FA73-565B-D3E4-4CF8D0694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24AD67-D068-C2B4-F13D-12AB65FFD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86F66B-FBE8-57B3-3BA4-6401994A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82BC31-5255-B058-A845-61199D41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77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15233-4D25-176D-E710-CD92A286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35101C-6129-CDCE-B2CB-D966B673B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F41415-E9CE-3E34-1B41-7A0C4297B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59405A-5EBA-59D1-EC62-B9CA2279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8F82C-63F2-B69E-4525-50F8DA7B4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786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B3D04-A248-7F40-0D5D-F7B3AF607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0D02E0-3FFF-11CE-C053-BDD51729D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A49554-58A4-F674-C50A-F7728B99A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BE196F-A5AD-C255-2524-E8B0E30A3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918B3F-756B-C022-F4DA-254C3142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FD404D-90E6-7121-8D56-9804C9FB0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442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2F0C93-F5E2-EDC0-2F15-A304ABB38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CD5D8B-2AA2-F5CE-B271-9D7D56F58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7F97F2-0997-DB59-254B-EE5B18A7D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53A1CA-DED4-3A10-BF7F-8C01C409D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4D9D54-32AF-F875-D89F-B697B9E02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029D769-E581-60C7-F668-A161AED34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4D7857-058F-4ABE-0BBA-2FCBCAB04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82434FA-A912-A463-2074-12F5770BB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9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F18477-48E5-CE7A-5088-C8357A3A1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09EF755-9CA8-E2BC-5A44-C83293208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CF8EE65-5BDF-F948-25B2-979A20FD6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BF88C0-C1B9-5A4F-0C22-389FBEA7B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9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124479-EE3C-D3E5-7FF1-55E9CD0AC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424F948-CE3E-7E72-0B43-E7B745818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296C1D-7B9D-2E99-BC27-FBE252682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84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BE60A-11C9-D8A7-3C34-23BC9F66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31CC7C-CD4D-ECF0-61C3-73D18D869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BDE8DB-9B4B-249E-9843-00D8840EE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A69C59-4394-8E6F-A4FF-437AE237D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19C8DB-E3EC-2213-1971-E76F25243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AE4E3A-BCDB-86BB-3011-790079EC2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427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5DC28-EE28-2183-BBEF-93E602DF4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354211-7362-ECCC-41D2-9EBA38D4DD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164F40-CDB4-ACFE-16BA-EF575F825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2835802-2624-AA11-5099-DA977046D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A09D4-572F-4375-B1B1-432DE9784B6C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56A2AD-DB4B-DDE2-9ACB-7C5807C15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9DA6B4-EA65-5626-F304-8BA0A22D2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72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5E2C9-9D57-567A-3A8F-972AEA62C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14B43B-5BBD-CBB1-387F-B7FD4E9C5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FC9957-29D5-83FB-6F87-A181C56BA6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A09D4-572F-4375-B1B1-432DE9784B6C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60C5F7-C3AF-03E2-CC37-5D7B6F08E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0BC7F4-AB59-CAC6-8BD9-65862EA801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09E93-EA44-410C-B52F-87A160F4A5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18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7472D9-1502-40CC-755D-B94243AD9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5"/>
          <a:stretch>
            <a:fillRect/>
          </a:stretch>
        </p:blipFill>
        <p:spPr>
          <a:xfrm>
            <a:off x="0" y="-1"/>
            <a:ext cx="12192000" cy="6959601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8BB9B310-B1DB-9133-B263-12B789ADC0AB}"/>
              </a:ext>
            </a:extLst>
          </p:cNvPr>
          <p:cNvGrpSpPr/>
          <p:nvPr/>
        </p:nvGrpSpPr>
        <p:grpSpPr>
          <a:xfrm>
            <a:off x="3350658" y="309302"/>
            <a:ext cx="2523963" cy="2755631"/>
            <a:chOff x="3350658" y="309302"/>
            <a:chExt cx="2523963" cy="2755631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F6004C1C-ACFF-643E-8BCC-7DAFE8A115BF}"/>
                </a:ext>
              </a:extLst>
            </p:cNvPr>
            <p:cNvGrpSpPr/>
            <p:nvPr/>
          </p:nvGrpSpPr>
          <p:grpSpPr>
            <a:xfrm>
              <a:off x="3350658" y="309302"/>
              <a:ext cx="2523963" cy="2755631"/>
              <a:chOff x="3350658" y="309302"/>
              <a:chExt cx="2523963" cy="2755631"/>
            </a:xfrm>
          </p:grpSpPr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DC14CC8D-1900-B086-86A1-B0911B4DD0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50658" y="309302"/>
                <a:ext cx="2523963" cy="2755631"/>
              </a:xfrm>
              <a:prstGeom prst="rect">
                <a:avLst/>
              </a:prstGeom>
            </p:spPr>
          </p:pic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56FB66C1-9539-000B-6AF2-60D01E2948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724292" y="1088235"/>
                <a:ext cx="1685815" cy="1685815"/>
              </a:xfrm>
              <a:prstGeom prst="rect">
                <a:avLst/>
              </a:prstGeom>
            </p:spPr>
          </p:pic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29D916-0672-9500-D5D0-9408C7F2D151}"/>
                </a:ext>
              </a:extLst>
            </p:cNvPr>
            <p:cNvSpPr txBox="1"/>
            <p:nvPr/>
          </p:nvSpPr>
          <p:spPr>
            <a:xfrm>
              <a:off x="3932194" y="411128"/>
              <a:ext cx="1859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8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купили</a:t>
              </a: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10E54FB-63DF-39E0-6436-50C0BEE7C6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33" y="3429000"/>
            <a:ext cx="3429000" cy="3429000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3B16585-94B2-5444-BCC4-4FDDEBB702FF}"/>
              </a:ext>
            </a:extLst>
          </p:cNvPr>
          <p:cNvGrpSpPr/>
          <p:nvPr/>
        </p:nvGrpSpPr>
        <p:grpSpPr>
          <a:xfrm>
            <a:off x="413348" y="309301"/>
            <a:ext cx="3058082" cy="2755631"/>
            <a:chOff x="413348" y="309301"/>
            <a:chExt cx="3058082" cy="2755631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F130C06-E76B-7D6D-BC7D-AE420B58A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348" y="309301"/>
              <a:ext cx="2523963" cy="275563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6A4BA6B-9C17-0062-388C-83F9961D85FF}"/>
                </a:ext>
              </a:extLst>
            </p:cNvPr>
            <p:cNvSpPr txBox="1"/>
            <p:nvPr/>
          </p:nvSpPr>
          <p:spPr>
            <a:xfrm>
              <a:off x="440986" y="856838"/>
              <a:ext cx="303044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МЫ</a:t>
              </a:r>
              <a:endParaRPr kumimoji="0" lang="ru-RU" sz="10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938099-D14E-2724-A934-54DE42B75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674" y="309301"/>
            <a:ext cx="2523963" cy="27556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F5CF901-B906-20AD-6496-ED129755A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3" r="-3116"/>
          <a:stretch>
            <a:fillRect/>
          </a:stretch>
        </p:blipFill>
        <p:spPr>
          <a:xfrm>
            <a:off x="26196" y="3344893"/>
            <a:ext cx="2367130" cy="16663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0E5A83E-C3FA-255F-DBCD-5C32C0C509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2670" y="3166758"/>
            <a:ext cx="1656073" cy="16560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BD510DF-5154-A297-060F-852E2D64E3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7" r="-449"/>
          <a:stretch>
            <a:fillRect/>
          </a:stretch>
        </p:blipFill>
        <p:spPr>
          <a:xfrm>
            <a:off x="4735137" y="3264091"/>
            <a:ext cx="1670053" cy="163467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84ED931-7EE0-5B5F-FCA6-6DAF52FB98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5" b="6175"/>
          <a:stretch/>
        </p:blipFill>
        <p:spPr>
          <a:xfrm>
            <a:off x="4196641" y="4765886"/>
            <a:ext cx="2426931" cy="212721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88159E0-4AD2-B5E5-968E-703DD42340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7" r="10991"/>
          <a:stretch>
            <a:fillRect/>
          </a:stretch>
        </p:blipFill>
        <p:spPr>
          <a:xfrm>
            <a:off x="7010488" y="3295048"/>
            <a:ext cx="1104447" cy="157276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E10A3FB-C5E1-E559-AF96-C4B75EDB88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3222" y="5168370"/>
            <a:ext cx="2097019" cy="157276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018F5A2-35F3-631F-FE17-340D9B1624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6" y="5434969"/>
            <a:ext cx="1380510" cy="1253249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0FB46BE-2DC6-A8A3-7E18-0BCCAF087E4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2674" y="431002"/>
            <a:ext cx="2616323" cy="26339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0341D0-6FFE-9E6D-0CE7-3D8D1DF88BE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7" b="21942"/>
          <a:stretch>
            <a:fillRect/>
          </a:stretch>
        </p:blipFill>
        <p:spPr>
          <a:xfrm>
            <a:off x="1614742" y="5270831"/>
            <a:ext cx="2652467" cy="144139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8928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0.52109 -0.334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55" y="-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59259E-6 L 0.34401 -0.2895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111E-6 L 0.16341 -0.3101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64" y="-1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00026 -0.313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0.37903 -0.5685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45" y="-2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022E-16 L 0.18268 -0.57824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0195 -0.580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99E3017-3373-4A68-B685-F88B7A7AE0F2}"/>
</file>

<file path=customXml/itemProps2.xml><?xml version="1.0" encoding="utf-8"?>
<ds:datastoreItem xmlns:ds="http://schemas.openxmlformats.org/officeDocument/2006/customXml" ds:itemID="{A24B508F-AA56-45EC-A60C-EBA3D5150628}"/>
</file>

<file path=customXml/itemProps3.xml><?xml version="1.0" encoding="utf-8"?>
<ds:datastoreItem xmlns:ds="http://schemas.openxmlformats.org/officeDocument/2006/customXml" ds:itemID="{58872BE2-44C1-43CE-8833-2C020ADBB042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2025-12-06T10:34:59Z</dcterms:created>
  <dcterms:modified xsi:type="dcterms:W3CDTF">2025-12-06T10:46:55Z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