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1D8C3-1182-5491-8115-60D87D8CE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0D5758-F3C7-8EB5-611D-35AEF06B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427E5-F6E0-8A67-9AF0-C7B6FD2A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8F433-0F13-B89A-78F0-0DE0EF13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93834-08D3-5B1D-E381-BB6FEE6E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0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3AE11-A093-9E17-0E36-0D4BB205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87B7DD-D295-DDCA-A6B9-D9417F89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106648-3C87-41BA-321F-38C1D14D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08E93D-2758-4947-C552-B812C1AE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E99B0-A6B7-A088-5AA6-C7751B4F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2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599C67-9854-53E1-8E17-8182F96DC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A89088-F06D-1472-46AE-F1856990B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26DCA-8379-AC96-C9AB-CF5195A8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4EA17-05C5-0665-226F-E52FBE89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532A7-58B8-A728-BDB1-69955B2C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7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7F5C-BEAD-835E-4040-777509D0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AB583-FA73-565B-D3E4-4CF8D0694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4AD67-D068-C2B4-F13D-12AB65FF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86F66B-FBE8-57B3-3BA4-6401994A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2BC31-5255-B058-A845-61199D41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7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15233-4D25-176D-E710-CD92A286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35101C-6129-CDCE-B2CB-D966B673B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F41415-E9CE-3E34-1B41-7A0C4297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59405A-5EBA-59D1-EC62-B9CA2279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8F82C-63F2-B69E-4525-50F8DA7B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8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B3D04-A248-7F40-0D5D-F7B3AF60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D02E0-3FFF-11CE-C053-BDD51729D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49554-58A4-F674-C50A-F7728B99A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E196F-A5AD-C255-2524-E8B0E30A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918B3F-756B-C022-F4DA-254C3142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FD404D-90E6-7121-8D56-9804C9FB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4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F0C93-F5E2-EDC0-2F15-A304ABB3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CD5D8B-2AA2-F5CE-B271-9D7D56F58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7F97F2-0997-DB59-254B-EE5B18A7D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53A1CA-DED4-3A10-BF7F-8C01C409D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4D9D54-32AF-F875-D89F-B697B9E02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29D769-E581-60C7-F668-A161AED3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4D7857-058F-4ABE-0BBA-2FCBCAB0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2434FA-A912-A463-2074-12F5770B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18477-48E5-CE7A-5088-C8357A3A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9EF755-9CA8-E2BC-5A44-C8329320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F8EE65-5BDF-F948-25B2-979A20FD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F88C0-C1B9-5A4F-0C22-389FBEA7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9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124479-EE3C-D3E5-7FF1-55E9CD0A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24F948-CE3E-7E72-0B43-E7B74581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296C1D-7B9D-2E99-BC27-FBE25268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BE60A-11C9-D8A7-3C34-23BC9F66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31CC7C-CD4D-ECF0-61C3-73D18D86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DE8DB-9B4B-249E-9843-00D8840E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A69C59-4394-8E6F-A4FF-437AE237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9C8DB-E3EC-2213-1971-E76F2524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AE4E3A-BCDB-86BB-3011-790079EC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2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5DC28-EE28-2183-BBEF-93E602DF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354211-7362-ECCC-41D2-9EBA38D4D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164F40-CDB4-ACFE-16BA-EF575F825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835802-2624-AA11-5099-DA977046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56A2AD-DB4B-DDE2-9ACB-7C5807C1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9DA6B4-EA65-5626-F304-8BA0A22D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2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5E2C9-9D57-567A-3A8F-972AEA62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14B43B-5BBD-CBB1-387F-B7FD4E9C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C9957-29D5-83FB-6F87-A181C56BA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0C5F7-C3AF-03E2-CC37-5D7B6F08E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BC7F4-AB59-CAC6-8BD9-65862EA80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8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472D9-1502-40CC-755D-B94243AD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>
          <a:xfrm>
            <a:off x="0" y="-1"/>
            <a:ext cx="12192000" cy="69596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B9B310-B1DB-9133-B263-12B789ADC0AB}"/>
              </a:ext>
            </a:extLst>
          </p:cNvPr>
          <p:cNvGrpSpPr/>
          <p:nvPr/>
        </p:nvGrpSpPr>
        <p:grpSpPr>
          <a:xfrm>
            <a:off x="3350658" y="309302"/>
            <a:ext cx="2523963" cy="2755631"/>
            <a:chOff x="3350658" y="309302"/>
            <a:chExt cx="2523963" cy="2755631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004C1C-ACFF-643E-8BCC-7DAFE8A115BF}"/>
                </a:ext>
              </a:extLst>
            </p:cNvPr>
            <p:cNvGrpSpPr/>
            <p:nvPr/>
          </p:nvGrpSpPr>
          <p:grpSpPr>
            <a:xfrm>
              <a:off x="3350658" y="309302"/>
              <a:ext cx="2523963" cy="2755631"/>
              <a:chOff x="3350658" y="309302"/>
              <a:chExt cx="2523963" cy="275563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C14CC8D-1900-B086-86A1-B0911B4D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0658" y="309302"/>
                <a:ext cx="2523963" cy="275563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6FB66C1-9539-000B-6AF2-60D01E29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24292" y="1088235"/>
                <a:ext cx="1685815" cy="1685815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9D916-0672-9500-D5D0-9408C7F2D151}"/>
                </a:ext>
              </a:extLst>
            </p:cNvPr>
            <p:cNvSpPr txBox="1"/>
            <p:nvPr/>
          </p:nvSpPr>
          <p:spPr>
            <a:xfrm>
              <a:off x="3932194" y="411128"/>
              <a:ext cx="1859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купили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E54FB-63DF-39E0-6436-50C0BEE7C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429000"/>
            <a:ext cx="3429000" cy="3429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B16585-94B2-5444-BCC4-4FDDEBB702FF}"/>
              </a:ext>
            </a:extLst>
          </p:cNvPr>
          <p:cNvGrpSpPr/>
          <p:nvPr/>
        </p:nvGrpSpPr>
        <p:grpSpPr>
          <a:xfrm>
            <a:off x="413348" y="309301"/>
            <a:ext cx="3058082" cy="2755631"/>
            <a:chOff x="413348" y="309301"/>
            <a:chExt cx="3058082" cy="2755631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F130C06-E76B-7D6D-BC7D-AE420B58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48" y="309301"/>
              <a:ext cx="2523963" cy="27556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A4BA6B-9C17-0062-388C-83F9961D85FF}"/>
                </a:ext>
              </a:extLst>
            </p:cNvPr>
            <p:cNvSpPr txBox="1"/>
            <p:nvPr/>
          </p:nvSpPr>
          <p:spPr>
            <a:xfrm>
              <a:off x="440986" y="856838"/>
              <a:ext cx="303044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</a:t>
              </a:r>
              <a:endParaRPr kumimoji="0" lang="ru-RU" sz="1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938099-D14E-2724-A934-54DE42B7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74" y="309301"/>
            <a:ext cx="2523963" cy="275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5CF901-B906-20AD-6496-ED129755A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3" r="-3116"/>
          <a:stretch>
            <a:fillRect/>
          </a:stretch>
        </p:blipFill>
        <p:spPr>
          <a:xfrm>
            <a:off x="26196" y="3344893"/>
            <a:ext cx="2367130" cy="16663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E5A83E-C3FA-255F-DBCD-5C32C0C50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1136" y="3064932"/>
            <a:ext cx="1656073" cy="16560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D510DF-5154-A297-060F-852E2D64E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7" r="-449"/>
          <a:stretch>
            <a:fillRect/>
          </a:stretch>
        </p:blipFill>
        <p:spPr>
          <a:xfrm>
            <a:off x="4735137" y="3264091"/>
            <a:ext cx="1670053" cy="16346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4ED931-7EE0-5B5F-FCA6-6DAF52FB98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5" b="6175"/>
          <a:stretch/>
        </p:blipFill>
        <p:spPr>
          <a:xfrm>
            <a:off x="4196641" y="4765886"/>
            <a:ext cx="2426931" cy="212721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159E0-4AD2-B5E5-968E-703DD42340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r="10991"/>
          <a:stretch>
            <a:fillRect/>
          </a:stretch>
        </p:blipFill>
        <p:spPr>
          <a:xfrm>
            <a:off x="7010488" y="3295048"/>
            <a:ext cx="1104447" cy="157276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0A3FB-C5E1-E559-AF96-C4B75EDB88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3222" y="5168370"/>
            <a:ext cx="2097019" cy="15727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18F5A2-35F3-631F-FE17-340D9B1624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" y="5434969"/>
            <a:ext cx="1380510" cy="125324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FB46BE-2DC6-A8A3-7E18-0BCCAF087E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674" y="431002"/>
            <a:ext cx="2616323" cy="26339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41D0-6FFE-9E6D-0CE7-3D8D1DF88B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7" b="21942"/>
          <a:stretch>
            <a:fillRect/>
          </a:stretch>
        </p:blipFill>
        <p:spPr>
          <a:xfrm>
            <a:off x="1614742" y="5270831"/>
            <a:ext cx="2652467" cy="14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52109 -0.3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5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4401 -0.289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16341 -0.310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026 -0.31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7903 -0.568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5" y="-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0.18268 -0.578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0195 -0.580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6246A0D-CB2F-45B0-BBAC-EA470D777DE5}"/>
</file>

<file path=customXml/itemProps2.xml><?xml version="1.0" encoding="utf-8"?>
<ds:datastoreItem xmlns:ds="http://schemas.openxmlformats.org/officeDocument/2006/customXml" ds:itemID="{8B17B4E2-504A-470D-B156-34F46FA7B2CC}"/>
</file>

<file path=customXml/itemProps3.xml><?xml version="1.0" encoding="utf-8"?>
<ds:datastoreItem xmlns:ds="http://schemas.openxmlformats.org/officeDocument/2006/customXml" ds:itemID="{C60FC6AD-3995-4D35-8E06-79390FB68961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2025-12-06T10:34:59Z</dcterms:created>
  <dcterms:modified xsi:type="dcterms:W3CDTF">2025-12-06T10:42:26Z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