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6" d="100"/>
          <a:sy n="36" d="100"/>
        </p:scale>
        <p:origin x="1896" y="12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0885E-2BDD-9990-9390-C6083EB9C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D6F428-34D5-885B-D022-E6853E0D4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C34BD-FA8C-6325-1187-E7EB038A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05776-5279-1F24-15D1-3314A2E9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6F4457-BED8-EA3C-D4E1-3EAA86FF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CB2B3-BA9D-0F9C-D31C-30119506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E8612B-7807-459E-A408-3AD36966B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43210-7734-46D2-C029-617932F4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8749B-CB42-A885-DC81-22F8D8F6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9C63-9CBF-47AF-DB74-864FF235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46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D8D2AD-6097-8F72-983C-34A6CD172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AC88A4-2276-6D09-56CE-F685277FE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D2FD6-6A9A-A157-0D97-19C33797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13BE76-7029-1A66-6FE6-FE99C11D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75502F-5B8F-4B20-AB63-CD47CE55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5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C9474-3703-E1EC-1AE5-B6DE338B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47FC6-91F7-F270-6118-853CBD906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2F61AC-EC10-2E5A-B635-00F392F14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0EA8E1-877E-7C13-B71C-E925E103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DEBEC6-4B11-5DBB-CF62-443210AB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0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A00F2-98BD-BEFE-A0F8-1A4FED64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1D288C-3151-1C76-6D24-DC24306BF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3E77E4-6496-ED55-F0C5-7E02287A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DF4EC-9BD5-D39F-D5CC-28303F71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659D3-F422-1857-82DF-C3CF3231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8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51A56-ECED-5868-50A2-3AB7F384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DD9E0-7357-36B3-02AB-58DEC5019F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0561CA-8FDB-5E38-8A4F-E3E8519DE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F4AB7B-2CBB-7A5D-B111-CEF2A41B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A0BD93-0E2B-2728-A85C-37502F7FB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598566-417D-C3DA-F3F1-B6860DF5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83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A4C12-55D2-3B26-7761-3D28C159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C1FBB4-B819-0F11-7B7A-06D77E2EF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6DF859-2F06-40EA-8226-33835EEEB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60471A-1D4D-B963-E779-5A38510A4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04A853-C96E-EA94-1FB2-A54DB6F85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DCDDA3-4620-F91F-7E0F-E2BBBCBA9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A9B1A3-5416-BC84-1E21-D858ADA4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A6CB8-AB65-7577-576C-C4BE6C16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40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F3271-B9A7-E2D8-ED7A-1534F3B4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A80F0A-DDFF-7A01-DF56-D7283092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DD6889-31FD-067E-A21D-358A0FD2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2FCC3F-09E5-085C-D4BE-321E4F54E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8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04B0CD-A454-156E-1FDA-28901288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89D294-509C-A556-BC83-0FC39F5C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87E544-4D90-90E7-00CA-313000AC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0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D4C46-7DED-60C4-7C6E-9A7752BC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46C3E0-8BAF-40E7-862E-C4576EA71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8120A2-C800-8466-7A21-B48DB5E48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BC0DC-EDDB-E9A4-99F9-0E3C78A7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C6F86C-E191-795C-83E4-2A88B0B0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34CBA1-5A36-0D3F-AE1D-5E3990D4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4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45BF1-4161-9CA8-4BE3-46AE83BC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579F97-1397-267D-A0BA-9F90B2F95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5322F3-9F94-E0EB-C02D-D1F76AAA2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154C8-FC63-D358-3864-65A4D8BC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541962-3993-2006-FA41-FE6C98D3F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667357-EEB7-467D-FA77-1D2E4E1F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1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9963D-BA25-1CD8-962A-18855CFF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30090E-86F3-B23C-8327-08A3491C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8BF22-B1D8-3775-9D5C-A5E87003E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82ED8-5CC6-47DF-B12B-B8DFFA5FFC9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89088-BAD8-EC8C-0D51-E3B854B5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8F2D5B-BFF9-4281-927C-C73DD0A85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20C2A-9D15-4C76-BFAD-291EAE18D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8D5B9-CC22-E50E-1023-F921FE679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92" y="-42856"/>
            <a:ext cx="12313292" cy="69008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33D6D2-7158-E726-D135-EA730A634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28" y="3632199"/>
            <a:ext cx="3128572" cy="312857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FCCA04D-944C-3829-3A5F-2975C130D8C7}"/>
              </a:ext>
            </a:extLst>
          </p:cNvPr>
          <p:cNvSpPr/>
          <p:nvPr/>
        </p:nvSpPr>
        <p:spPr>
          <a:xfrm>
            <a:off x="465667" y="1854200"/>
            <a:ext cx="3843866" cy="4377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7E8DC02-6E17-0878-8D36-B3DF56BEFCF9}"/>
              </a:ext>
            </a:extLst>
          </p:cNvPr>
          <p:cNvSpPr/>
          <p:nvPr/>
        </p:nvSpPr>
        <p:spPr>
          <a:xfrm>
            <a:off x="4438012" y="399037"/>
            <a:ext cx="4893733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C912E0-980C-C16A-F324-6AC36A24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2" y="2704486"/>
            <a:ext cx="4907705" cy="10059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6D2F59-AB87-99D5-2878-A000A721F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474" y="1542105"/>
            <a:ext cx="4907705" cy="10059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D406EA-9830-51B3-C11D-AA17E1CA1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3864874"/>
            <a:ext cx="4907705" cy="10059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72C9CC-28F3-CDCF-5453-44B5BD0F1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5025262"/>
            <a:ext cx="4907705" cy="10059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A999E5-AEF9-4631-260B-BF9A2656F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41" l="19434" r="79883">
                        <a14:foregroundMark x1="42773" y1="55273" x2="32617" y2="68359"/>
                        <a14:foregroundMark x1="37988" y1="61426" x2="43359" y2="55078"/>
                        <a14:foregroundMark x1="41797" y1="55957" x2="37402" y2="61621"/>
                        <a14:foregroundMark x1="38184" y1="61719" x2="32617" y2="68457"/>
                        <a14:foregroundMark x1="34180" y1="67090" x2="33984" y2="68555"/>
                        <a14:foregroundMark x1="19434" y1="75781" x2="19434" y2="7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12641"/>
          <a:stretch/>
        </p:blipFill>
        <p:spPr>
          <a:xfrm>
            <a:off x="188158" y="1015360"/>
            <a:ext cx="4530798" cy="6063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AFBC33-4949-8E1D-4D40-D78C4C24E608}"/>
              </a:ext>
            </a:extLst>
          </p:cNvPr>
          <p:cNvSpPr txBox="1"/>
          <p:nvPr/>
        </p:nvSpPr>
        <p:spPr>
          <a:xfrm>
            <a:off x="7125228" y="425472"/>
            <a:ext cx="173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Вова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34303-5D5C-B643-3426-B991DD5B5D9C}"/>
              </a:ext>
            </a:extLst>
          </p:cNvPr>
          <p:cNvSpPr txBox="1"/>
          <p:nvPr/>
        </p:nvSpPr>
        <p:spPr>
          <a:xfrm>
            <a:off x="6177100" y="855321"/>
            <a:ext cx="195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возит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BDAC3A-D3B6-3E30-1A38-46A1D68E0C65}"/>
              </a:ext>
            </a:extLst>
          </p:cNvPr>
          <p:cNvSpPr txBox="1"/>
          <p:nvPr/>
        </p:nvSpPr>
        <p:spPr>
          <a:xfrm>
            <a:off x="4543634" y="403035"/>
            <a:ext cx="231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волка.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8EA887-2DA7-BDBA-82C7-70CF7AF3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55" b="872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4" b="3444"/>
          <a:stretch/>
        </p:blipFill>
        <p:spPr>
          <a:xfrm>
            <a:off x="-226203" y="1637158"/>
            <a:ext cx="5214230" cy="48550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39116D-8A7D-5695-D9E9-8919B27657B5}"/>
              </a:ext>
            </a:extLst>
          </p:cNvPr>
          <p:cNvSpPr txBox="1"/>
          <p:nvPr/>
        </p:nvSpPr>
        <p:spPr>
          <a:xfrm>
            <a:off x="4564597" y="1595717"/>
            <a:ext cx="212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428FA-9939-37CA-B691-41CD4E929273}"/>
              </a:ext>
            </a:extLst>
          </p:cNvPr>
          <p:cNvSpPr txBox="1"/>
          <p:nvPr/>
        </p:nvSpPr>
        <p:spPr>
          <a:xfrm>
            <a:off x="7676904" y="1609223"/>
            <a:ext cx="1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155F0E-51EC-6E34-AED8-0D463BB92F15}"/>
              </a:ext>
            </a:extLst>
          </p:cNvPr>
          <p:cNvSpPr txBox="1"/>
          <p:nvPr/>
        </p:nvSpPr>
        <p:spPr>
          <a:xfrm>
            <a:off x="4528643" y="2059531"/>
            <a:ext cx="265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одуванчиков.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2234C-3829-E8A9-0713-38542EB79BED}"/>
              </a:ext>
            </a:extLst>
          </p:cNvPr>
          <p:cNvSpPr txBox="1"/>
          <p:nvPr/>
        </p:nvSpPr>
        <p:spPr>
          <a:xfrm>
            <a:off x="5884744" y="1595717"/>
            <a:ext cx="132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Вани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4E0D04-ED50-96F6-7500-54D4B447E576}"/>
              </a:ext>
            </a:extLst>
          </p:cNvPr>
          <p:cNvSpPr txBox="1"/>
          <p:nvPr/>
        </p:nvSpPr>
        <p:spPr>
          <a:xfrm>
            <a:off x="7179576" y="2036085"/>
            <a:ext cx="1649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варенье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E89BCA-1A8E-E9F0-F313-712340ED0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216" y="2368419"/>
            <a:ext cx="3402756" cy="340275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17A9263-F025-B685-EFB7-BA535E230BF6}"/>
              </a:ext>
            </a:extLst>
          </p:cNvPr>
          <p:cNvSpPr txBox="1"/>
          <p:nvPr/>
        </p:nvSpPr>
        <p:spPr>
          <a:xfrm>
            <a:off x="4492281" y="2742691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Вася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3DFA9A-4F33-5422-8FA1-C57933B1E0DF}"/>
              </a:ext>
            </a:extLst>
          </p:cNvPr>
          <p:cNvSpPr txBox="1"/>
          <p:nvPr/>
        </p:nvSpPr>
        <p:spPr>
          <a:xfrm>
            <a:off x="7554508" y="2760320"/>
            <a:ext cx="185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плавает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47783F-9745-2CDB-4110-8FAE428C6DB5}"/>
              </a:ext>
            </a:extLst>
          </p:cNvPr>
          <p:cNvSpPr txBox="1"/>
          <p:nvPr/>
        </p:nvSpPr>
        <p:spPr>
          <a:xfrm>
            <a:off x="4686506" y="3194838"/>
            <a:ext cx="125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7A57D9-5626-BB36-D30E-552B7F581A6B}"/>
              </a:ext>
            </a:extLst>
          </p:cNvPr>
          <p:cNvSpPr txBox="1"/>
          <p:nvPr/>
        </p:nvSpPr>
        <p:spPr>
          <a:xfrm>
            <a:off x="5503685" y="2760320"/>
            <a:ext cx="197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бассейне.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2DC41D9-270C-15B9-5425-C7A36F037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9325" y="1389637"/>
            <a:ext cx="5444231" cy="54442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E0BEE20-ED99-3A10-FEFC-5B0D39B0F733}"/>
              </a:ext>
            </a:extLst>
          </p:cNvPr>
          <p:cNvSpPr txBox="1"/>
          <p:nvPr/>
        </p:nvSpPr>
        <p:spPr>
          <a:xfrm>
            <a:off x="4655126" y="3879276"/>
            <a:ext cx="207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Дядя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483EE0-697E-20CA-49A5-14468FC27468}"/>
              </a:ext>
            </a:extLst>
          </p:cNvPr>
          <p:cNvSpPr txBox="1"/>
          <p:nvPr/>
        </p:nvSpPr>
        <p:spPr>
          <a:xfrm>
            <a:off x="5742634" y="4302060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Вова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75E0FF-54F3-E35F-4E7B-337E818B4045}"/>
              </a:ext>
            </a:extLst>
          </p:cNvPr>
          <p:cNvSpPr txBox="1"/>
          <p:nvPr/>
        </p:nvSpPr>
        <p:spPr>
          <a:xfrm>
            <a:off x="7565706" y="4315969"/>
            <a:ext cx="141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водит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1BC9C2-553A-7BC9-B1D1-DC3D2829EE45}"/>
              </a:ext>
            </a:extLst>
          </p:cNvPr>
          <p:cNvSpPr txBox="1"/>
          <p:nvPr/>
        </p:nvSpPr>
        <p:spPr>
          <a:xfrm>
            <a:off x="7202628" y="3919275"/>
            <a:ext cx="198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автобус.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478F6B2-E0B6-8223-F2CD-AAEF76AF1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91" y="1868065"/>
            <a:ext cx="4569626" cy="45696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DAE9228-F703-5B5F-3966-76CC4166808C}"/>
              </a:ext>
            </a:extLst>
          </p:cNvPr>
          <p:cNvSpPr txBox="1"/>
          <p:nvPr/>
        </p:nvSpPr>
        <p:spPr>
          <a:xfrm>
            <a:off x="4612255" y="5073837"/>
            <a:ext cx="194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4828F7-6D42-576B-017D-65FF2F238AF8}"/>
              </a:ext>
            </a:extLst>
          </p:cNvPr>
          <p:cNvSpPr txBox="1"/>
          <p:nvPr/>
        </p:nvSpPr>
        <p:spPr>
          <a:xfrm>
            <a:off x="4670864" y="5525984"/>
            <a:ext cx="180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Вари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2E3A1D-1987-EE6E-81FF-11479BEDFEE7}"/>
              </a:ext>
            </a:extLst>
          </p:cNvPr>
          <p:cNvSpPr txBox="1"/>
          <p:nvPr/>
        </p:nvSpPr>
        <p:spPr>
          <a:xfrm>
            <a:off x="5227137" y="5063705"/>
            <a:ext cx="203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варежки.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FF0D74-608F-6408-576B-70A00F5FC533}"/>
              </a:ext>
            </a:extLst>
          </p:cNvPr>
          <p:cNvSpPr txBox="1"/>
          <p:nvPr/>
        </p:nvSpPr>
        <p:spPr>
          <a:xfrm>
            <a:off x="7102996" y="5057440"/>
            <a:ext cx="246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красивые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4B5F95A-BF2D-CAE0-1B43-CC9BA98EEEC9}"/>
              </a:ext>
            </a:extLst>
          </p:cNvPr>
          <p:cNvSpPr/>
          <p:nvPr/>
        </p:nvSpPr>
        <p:spPr>
          <a:xfrm>
            <a:off x="4438012" y="417636"/>
            <a:ext cx="4893733" cy="100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2F75B8-AB09-716E-4227-879E06F3CE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6606" y="2698194"/>
            <a:ext cx="4907705" cy="1018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C9AC21-92BE-452B-B22F-CAF9B1CB6C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6210" y="3897663"/>
            <a:ext cx="4907705" cy="1018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822006-7DA3-D997-EB67-83BBD94B66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2769" y="1534767"/>
            <a:ext cx="4907705" cy="1018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BEBEDB-9E94-DB2C-A71E-B43D895589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0835" y="5017617"/>
            <a:ext cx="4907705" cy="10181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E5F431-9F38-92B8-7C21-B63026612A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10938" r="88184">
                        <a14:foregroundMark x1="11914" y1="86328" x2="8887" y2="67090"/>
                        <a14:foregroundMark x1="8887" y1="67090" x2="13281" y2="29785"/>
                        <a14:foregroundMark x1="13281" y1="29785" x2="11035" y2="19434"/>
                        <a14:foregroundMark x1="11035" y1="19434" x2="21191" y2="12109"/>
                        <a14:foregroundMark x1="21191" y1="12109" x2="34180" y2="12305"/>
                        <a14:foregroundMark x1="34180" y1="12305" x2="52051" y2="12109"/>
                        <a14:foregroundMark x1="52051" y1="12109" x2="73828" y2="12793"/>
                        <a14:foregroundMark x1="73828" y1="12793" x2="83594" y2="12500"/>
                        <a14:foregroundMark x1="83594" y1="12500" x2="88574" y2="30469"/>
                        <a14:foregroundMark x1="88574" y1="30469" x2="88281" y2="83301"/>
                        <a14:foregroundMark x1="88281" y1="83301" x2="75586" y2="88086"/>
                        <a14:foregroundMark x1="75586" y1="88086" x2="74609" y2="88086"/>
                        <a14:foregroundMark x1="13965" y1="54883" x2="17090" y2="76172"/>
                        <a14:foregroundMark x1="18164" y1="11133" x2="10938" y2="16992"/>
                        <a14:foregroundMark x1="10938" y1="16992" x2="11133" y2="2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12316" r="12616" b="13373"/>
          <a:stretch>
            <a:fillRect/>
          </a:stretch>
        </p:blipFill>
        <p:spPr>
          <a:xfrm>
            <a:off x="592740" y="2267445"/>
            <a:ext cx="3600485" cy="357849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0FA003C-8070-077A-B39A-BBAA68AC2A54}"/>
              </a:ext>
            </a:extLst>
          </p:cNvPr>
          <p:cNvSpPr txBox="1"/>
          <p:nvPr/>
        </p:nvSpPr>
        <p:spPr>
          <a:xfrm>
            <a:off x="8044795" y="535453"/>
            <a:ext cx="2233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Валя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79495C-785A-F63B-69CE-7CDA3BBB5F56}"/>
              </a:ext>
            </a:extLst>
          </p:cNvPr>
          <p:cNvSpPr txBox="1"/>
          <p:nvPr/>
        </p:nvSpPr>
        <p:spPr>
          <a:xfrm>
            <a:off x="5946540" y="902749"/>
            <a:ext cx="239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нарвала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4353DD-F109-CA44-E0DC-E4FED96275AE}"/>
              </a:ext>
            </a:extLst>
          </p:cNvPr>
          <p:cNvSpPr txBox="1"/>
          <p:nvPr/>
        </p:nvSpPr>
        <p:spPr>
          <a:xfrm>
            <a:off x="4520068" y="535453"/>
            <a:ext cx="239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васильков.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7D1EE4D-7A3B-BC88-86B3-7079ED7407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18262" y1="17383" x2="20313" y2="48438"/>
                        <a14:foregroundMark x1="30078" y1="22559" x2="84961" y2="28223"/>
                        <a14:foregroundMark x1="82910" y1="19434" x2="86816" y2="35059"/>
                        <a14:foregroundMark x1="86816" y1="35059" x2="86523" y2="50195"/>
                        <a14:foregroundMark x1="86523" y1="50195" x2="86035" y2="51563"/>
                        <a14:foregroundMark x1="83984" y1="50488" x2="50391" y2="28711"/>
                        <a14:foregroundMark x1="50391" y1="28711" x2="30859" y2="34668"/>
                        <a14:foregroundMark x1="30859" y1="34668" x2="22656" y2="43848"/>
                        <a14:foregroundMark x1="22656" y1="43848" x2="18750" y2="60840"/>
                        <a14:foregroundMark x1="13086" y1="59277" x2="16113" y2="66016"/>
                        <a14:foregroundMark x1="63770" y1="30273" x2="79688" y2="54102"/>
                        <a14:foregroundMark x1="79688" y1="54102" x2="81836" y2="61328"/>
                        <a14:foregroundMark x1="19727" y1="18359" x2="78223" y2="19434"/>
                        <a14:foregroundMark x1="69922" y1="33398" x2="76270" y2="42090"/>
                        <a14:foregroundMark x1="76270" y1="42090" x2="82422" y2="35449"/>
                        <a14:foregroundMark x1="84473" y1="56738" x2="86523" y2="65527"/>
                        <a14:foregroundMark x1="86523" y1="60840" x2="86523" y2="60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684" y="2261813"/>
            <a:ext cx="4157114" cy="415711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5582E61-5969-ED76-A366-E278B735E68E}"/>
              </a:ext>
            </a:extLst>
          </p:cNvPr>
          <p:cNvSpPr txBox="1"/>
          <p:nvPr/>
        </p:nvSpPr>
        <p:spPr>
          <a:xfrm>
            <a:off x="4625832" y="1531577"/>
            <a:ext cx="761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DBE2F4-5C0A-536B-8534-99757227F312}"/>
              </a:ext>
            </a:extLst>
          </p:cNvPr>
          <p:cNvSpPr txBox="1"/>
          <p:nvPr/>
        </p:nvSpPr>
        <p:spPr>
          <a:xfrm>
            <a:off x="6850976" y="2029842"/>
            <a:ext cx="196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магазине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40D2A3-5A6B-3AAE-D7E2-759A0D4FDE06}"/>
              </a:ext>
            </a:extLst>
          </p:cNvPr>
          <p:cNvSpPr txBox="1"/>
          <p:nvPr/>
        </p:nvSpPr>
        <p:spPr>
          <a:xfrm>
            <a:off x="7642138" y="1522853"/>
            <a:ext cx="189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витрине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F6AB49-0DF4-8F77-C090-E46E9D0A75B3}"/>
              </a:ext>
            </a:extLst>
          </p:cNvPr>
          <p:cNvSpPr txBox="1"/>
          <p:nvPr/>
        </p:nvSpPr>
        <p:spPr>
          <a:xfrm>
            <a:off x="6918326" y="1520607"/>
            <a:ext cx="66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85FCF1-805E-AF61-2546-8D3DA97039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55" b="94434" l="3711" r="93750">
                        <a14:foregroundMark x1="7422" y1="10742" x2="10742" y2="41602"/>
                        <a14:foregroundMark x1="10742" y1="41602" x2="9961" y2="69238"/>
                        <a14:foregroundMark x1="9961" y1="69238" x2="10645" y2="71680"/>
                        <a14:foregroundMark x1="7422" y1="8887" x2="58301" y2="13477"/>
                        <a14:foregroundMark x1="38379" y1="8398" x2="77246" y2="9277"/>
                        <a14:foregroundMark x1="65234" y1="12598" x2="27246" y2="19531"/>
                        <a14:foregroundMark x1="27246" y1="19531" x2="45898" y2="25293"/>
                        <a14:foregroundMark x1="45898" y1="25293" x2="51367" y2="23633"/>
                        <a14:foregroundMark x1="10645" y1="71680" x2="18457" y2="81836"/>
                        <a14:foregroundMark x1="18457" y1="81836" x2="33105" y2="90527"/>
                        <a14:foregroundMark x1="33105" y1="90527" x2="49512" y2="89453"/>
                        <a14:foregroundMark x1="49512" y1="89453" x2="55957" y2="86523"/>
                        <a14:foregroundMark x1="51367" y1="91113" x2="42969" y2="91504"/>
                        <a14:foregroundMark x1="42969" y1="91504" x2="53418" y2="93359"/>
                        <a14:foregroundMark x1="53418" y1="93359" x2="61914" y2="91211"/>
                        <a14:foregroundMark x1="61914" y1="91211" x2="67969" y2="87012"/>
                        <a14:foregroundMark x1="16211" y1="85156" x2="16211" y2="85156"/>
                        <a14:foregroundMark x1="31445" y1="24121" x2="36035" y2="31543"/>
                        <a14:foregroundMark x1="31934" y1="17676" x2="40039" y2="16113"/>
                        <a14:foregroundMark x1="40039" y1="16113" x2="47852" y2="12305"/>
                        <a14:foregroundMark x1="47852" y1="12305" x2="30566" y2="15332"/>
                        <a14:foregroundMark x1="30566" y1="15332" x2="29102" y2="16211"/>
                        <a14:foregroundMark x1="29102" y1="25000" x2="27246" y2="39355"/>
                        <a14:foregroundMark x1="64258" y1="48145" x2="66113" y2="59668"/>
                        <a14:foregroundMark x1="19434" y1="55566" x2="16211" y2="63867"/>
                        <a14:foregroundMark x1="56836" y1="8398" x2="70313" y2="9277"/>
                        <a14:foregroundMark x1="59668" y1="7422" x2="71680" y2="8398"/>
                        <a14:foregroundMark x1="6836" y1="57324" x2="5957" y2="65723"/>
                        <a14:foregroundMark x1="5957" y1="65723" x2="8594" y2="76855"/>
                        <a14:foregroundMark x1="8594" y1="76855" x2="15234" y2="83984"/>
                        <a14:foregroundMark x1="15234" y1="83984" x2="17969" y2="85645"/>
                        <a14:foregroundMark x1="47070" y1="10840" x2="48047" y2="11035"/>
                        <a14:foregroundMark x1="61133" y1="7031" x2="80371" y2="7813"/>
                        <a14:foregroundMark x1="76758" y1="6543" x2="81250" y2="8496"/>
                        <a14:foregroundMark x1="61914" y1="6250" x2="69336" y2="6543"/>
                        <a14:foregroundMark x1="5371" y1="23242" x2="5176" y2="27637"/>
                        <a14:foregroundMark x1="90332" y1="63867" x2="91992" y2="62891"/>
                        <a14:foregroundMark x1="77441" y1="6934" x2="84961" y2="13574"/>
                        <a14:foregroundMark x1="84961" y1="13574" x2="89941" y2="21875"/>
                        <a14:foregroundMark x1="89941" y1="21875" x2="90137" y2="81641"/>
                        <a14:foregroundMark x1="90137" y1="81641" x2="89844" y2="81641"/>
                        <a14:foregroundMark x1="89355" y1="20117" x2="90332" y2="28125"/>
                        <a14:foregroundMark x1="90039" y1="21484" x2="90137" y2="28125"/>
                        <a14:foregroundMark x1="91895" y1="22656" x2="92969" y2="26367"/>
                        <a14:foregroundMark x1="82129" y1="7520" x2="84473" y2="12598"/>
                        <a14:foregroundMark x1="77930" y1="7031" x2="82129" y2="6836"/>
                        <a14:foregroundMark x1="83887" y1="8105" x2="77246" y2="6543"/>
                        <a14:foregroundMark x1="80664" y1="6348" x2="80664" y2="6348"/>
                        <a14:foregroundMark x1="81934" y1="6055" x2="81934" y2="6055"/>
                        <a14:foregroundMark x1="79004" y1="6543" x2="81836" y2="6152"/>
                        <a14:foregroundMark x1="91504" y1="61035" x2="91309" y2="66016"/>
                        <a14:foregroundMark x1="91699" y1="60254" x2="91797" y2="66309"/>
                        <a14:foregroundMark x1="91992" y1="60938" x2="91699" y2="65527"/>
                        <a14:foregroundMark x1="91602" y1="61230" x2="92383" y2="65430"/>
                        <a14:foregroundMark x1="91699" y1="60938" x2="92871" y2="63281"/>
                        <a14:foregroundMark x1="92383" y1="61230" x2="93750" y2="65430"/>
                        <a14:foregroundMark x1="90820" y1="73535" x2="89844" y2="81543"/>
                        <a14:foregroundMark x1="91895" y1="74121" x2="92090" y2="78418"/>
                        <a14:foregroundMark x1="89063" y1="81738" x2="84473" y2="84961"/>
                        <a14:foregroundMark x1="84668" y1="85352" x2="77637" y2="89453"/>
                        <a14:foregroundMark x1="77930" y1="89258" x2="70703" y2="92383"/>
                        <a14:foregroundMark x1="70508" y1="92383" x2="59668" y2="93945"/>
                        <a14:foregroundMark x1="60254" y1="94531" x2="45020" y2="94141"/>
                        <a14:foregroundMark x1="45508" y1="94336" x2="34277" y2="92773"/>
                        <a14:foregroundMark x1="35156" y1="93359" x2="25098" y2="91113"/>
                        <a14:foregroundMark x1="25195" y1="91699" x2="7910" y2="82227"/>
                        <a14:foregroundMark x1="7910" y1="82227" x2="7129" y2="81348"/>
                        <a14:foregroundMark x1="4785" y1="75781" x2="7520" y2="81738"/>
                        <a14:foregroundMark x1="4590" y1="75391" x2="4590" y2="64355"/>
                        <a14:foregroundMark x1="5859" y1="78809" x2="3906" y2="66113"/>
                        <a14:foregroundMark x1="4980" y1="77344" x2="3516" y2="67188"/>
                        <a14:foregroundMark x1="3516" y1="67188" x2="5273" y2="56348"/>
                        <a14:foregroundMark x1="5273" y1="56348" x2="3711" y2="67383"/>
                        <a14:foregroundMark x1="3809" y1="66406" x2="3809" y2="49316"/>
                        <a14:foregroundMark x1="4492" y1="51855" x2="5176" y2="33203"/>
                        <a14:foregroundMark x1="4199" y1="24023" x2="4199" y2="49609"/>
                        <a14:foregroundMark x1="4004" y1="7129" x2="4297" y2="25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06" y="2150587"/>
            <a:ext cx="3980598" cy="398059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4F05949-7A28-506D-77D1-7CD54AC9CB77}"/>
              </a:ext>
            </a:extLst>
          </p:cNvPr>
          <p:cNvSpPr txBox="1"/>
          <p:nvPr/>
        </p:nvSpPr>
        <p:spPr>
          <a:xfrm>
            <a:off x="4557370" y="2791511"/>
            <a:ext cx="138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Валя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9791EE0-5EF0-FCB9-D896-28017A308A7D}"/>
              </a:ext>
            </a:extLst>
          </p:cNvPr>
          <p:cNvSpPr txBox="1"/>
          <p:nvPr/>
        </p:nvSpPr>
        <p:spPr>
          <a:xfrm>
            <a:off x="7047677" y="2791511"/>
            <a:ext cx="151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купила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E0BA025-8E94-C9C7-0091-FDDC9A9ABDFE}"/>
              </a:ext>
            </a:extLst>
          </p:cNvPr>
          <p:cNvSpPr txBox="1"/>
          <p:nvPr/>
        </p:nvSpPr>
        <p:spPr>
          <a:xfrm>
            <a:off x="5796325" y="2791511"/>
            <a:ext cx="145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воду.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E3AE49D-93AE-3DC7-E89C-9AE603D88E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027" y="1818981"/>
            <a:ext cx="4708388" cy="470838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DFFEA59-B0F6-8F10-1929-695A59C76645}"/>
              </a:ext>
            </a:extLst>
          </p:cNvPr>
          <p:cNvSpPr txBox="1"/>
          <p:nvPr/>
        </p:nvSpPr>
        <p:spPr>
          <a:xfrm>
            <a:off x="4677925" y="3966663"/>
            <a:ext cx="142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A813C0-4716-9449-C511-DE6B9B86CA7C}"/>
              </a:ext>
            </a:extLst>
          </p:cNvPr>
          <p:cNvSpPr txBox="1"/>
          <p:nvPr/>
        </p:nvSpPr>
        <p:spPr>
          <a:xfrm>
            <a:off x="4661047" y="4370756"/>
            <a:ext cx="181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водою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37CCE41-D200-F3CC-C2D6-177773847926}"/>
              </a:ext>
            </a:extLst>
          </p:cNvPr>
          <p:cNvSpPr txBox="1"/>
          <p:nvPr/>
        </p:nvSpPr>
        <p:spPr>
          <a:xfrm>
            <a:off x="5877560" y="3966663"/>
            <a:ext cx="187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плавает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88381C-5811-4A8F-AB1A-6CBD4E4E877B}"/>
              </a:ext>
            </a:extLst>
          </p:cNvPr>
          <p:cNvSpPr txBox="1"/>
          <p:nvPr/>
        </p:nvSpPr>
        <p:spPr>
          <a:xfrm>
            <a:off x="7673455" y="3966663"/>
            <a:ext cx="185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водолаз.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9321432-5C2A-0156-A783-CAE0AF9638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871" y="2022580"/>
            <a:ext cx="4314344" cy="431434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31F01F4-4767-15DE-6F21-03C17BA7DFDC}"/>
              </a:ext>
            </a:extLst>
          </p:cNvPr>
          <p:cNvSpPr txBox="1"/>
          <p:nvPr/>
        </p:nvSpPr>
        <p:spPr>
          <a:xfrm>
            <a:off x="6437184" y="5144541"/>
            <a:ext cx="173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157A71-ADD2-27A3-A9D8-ABC05AC6EC3E}"/>
              </a:ext>
            </a:extLst>
          </p:cNvPr>
          <p:cNvSpPr txBox="1"/>
          <p:nvPr/>
        </p:nvSpPr>
        <p:spPr>
          <a:xfrm>
            <a:off x="7907254" y="5111685"/>
            <a:ext cx="1297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лесу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9912458-B95F-A6BB-D6CF-758436E72A4E}"/>
              </a:ext>
            </a:extLst>
          </p:cNvPr>
          <p:cNvSpPr txBox="1"/>
          <p:nvPr/>
        </p:nvSpPr>
        <p:spPr>
          <a:xfrm>
            <a:off x="4505740" y="5120908"/>
            <a:ext cx="189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высокие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3097BDA-59DD-7EB1-C451-4798D62CA7A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3" y="348590"/>
            <a:ext cx="1162452" cy="100592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0F7C7B-1D43-2151-1937-9AD8A5F99D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2" y="1804004"/>
            <a:ext cx="4545785" cy="46336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2170A4-1D29-09AA-4C65-683B7D95AC8A}"/>
              </a:ext>
            </a:extLst>
          </p:cNvPr>
          <p:cNvSpPr txBox="1"/>
          <p:nvPr/>
        </p:nvSpPr>
        <p:spPr>
          <a:xfrm>
            <a:off x="4519640" y="2025138"/>
            <a:ext cx="2372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вафельный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686A2E-27F4-B3D6-5B15-C044247456A1}"/>
              </a:ext>
            </a:extLst>
          </p:cNvPr>
          <p:cNvSpPr txBox="1"/>
          <p:nvPr/>
        </p:nvSpPr>
        <p:spPr>
          <a:xfrm>
            <a:off x="5127723" y="1527048"/>
            <a:ext cx="10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торт.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363958-1224-513C-69BE-94EFB0872F42}"/>
              </a:ext>
            </a:extLst>
          </p:cNvPr>
          <p:cNvSpPr txBox="1"/>
          <p:nvPr/>
        </p:nvSpPr>
        <p:spPr>
          <a:xfrm>
            <a:off x="4688484" y="5526677"/>
            <a:ext cx="194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деревья.</a:t>
            </a:r>
          </a:p>
        </p:txBody>
      </p:sp>
    </p:spTree>
    <p:extLst>
      <p:ext uri="{BB962C8B-B14F-4D97-AF65-F5344CB8AC3E}">
        <p14:creationId xmlns:p14="http://schemas.microsoft.com/office/powerpoint/2010/main" val="134639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651 0.0016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8789 -0.003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-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00039 -0.0655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0586 -0.068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342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151 0.065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32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16432 4.07407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10651 0.0018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9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0755 -0.06922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347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05742 0.069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994E-17 7.40741E-7 L 0.02279 -0.05857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294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20951 0.06157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82" y="3079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00625 -0.05787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03607 -0.06782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3403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05521 0.067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28229 -3.7037E-6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0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0026 0.05093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546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2213 -0.05232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01 L -0.13854 -0.07454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3889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-0.00023 L 0.18984 0.07454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10533 1.11111E-6 " pathEditMode="relative" rAng="0" ptsTypes="AA">
                                      <p:cBhvr>
                                        <p:cTn id="35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0"/>
                                    </p:animMotion>
                                  </p:childTnLst>
                                </p:cTn>
                              </p:par>
                              <p:par>
                                <p:cTn id="3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4231 0.00185 " pathEditMode="relative" rAng="0" ptsTypes="AA">
                                      <p:cBhvr>
                                        <p:cTn id="36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08268 -0.05972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986"/>
                                    </p:animMotion>
                                  </p:childTnLst>
                                </p:cTn>
                              </p:par>
                              <p:par>
                                <p:cTn id="4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11511 4.81481E-6 " pathEditMode="relative" rAng="0" ptsTypes="AA">
                                      <p:cBhvr>
                                        <p:cTn id="40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55" y="0"/>
                                    </p:animMotion>
                                  </p:childTnLst>
                                </p:cTn>
                              </p:par>
                              <p:par>
                                <p:cTn id="4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25886 0.05925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15287 0.0004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23"/>
                                    </p:animMotion>
                                  </p:childTnLst>
                                </p:cTn>
                              </p:par>
                              <p:par>
                                <p:cTn id="4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2278 0.00487 " pathEditMode="relative" rAng="0" ptsTypes="AA">
                                      <p:cBhvr>
                                        <p:cTn id="45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31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22421 -0.00046 " pathEditMode="relative" rAng="0" ptsTypes="AA">
                                      <p:cBhvr>
                                        <p:cTn id="4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21" grpId="0"/>
      <p:bldP spid="21" grpId="1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5" grpId="0"/>
      <p:bldP spid="25" grpId="1"/>
      <p:bldP spid="25" grpId="4"/>
      <p:bldP spid="28" grpId="0"/>
      <p:bldP spid="28" grpId="1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7" grpId="0"/>
      <p:bldP spid="37" grpId="1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3" grpId="0"/>
      <p:bldP spid="43" grpId="1"/>
      <p:bldP spid="44" grpId="0"/>
      <p:bldP spid="44" grpId="1"/>
      <p:bldP spid="44" grpId="2"/>
      <p:bldP spid="45" grpId="0"/>
      <p:bldP spid="45" grpId="1"/>
      <p:bldP spid="45" grpId="2"/>
      <p:bldP spid="47" grpId="0"/>
      <p:bldP spid="47" grpId="1"/>
      <p:bldP spid="2" grpId="0" animBg="1"/>
      <p:bldP spid="2" grpId="1" animBg="1"/>
      <p:bldP spid="35" grpId="0"/>
      <p:bldP spid="35" grpId="1"/>
      <p:bldP spid="35" grpId="2"/>
      <p:bldP spid="41" grpId="0"/>
      <p:bldP spid="41" grpId="1"/>
      <p:bldP spid="41" grpId="2"/>
      <p:bldP spid="48" grpId="0"/>
      <p:bldP spid="48" grpId="1"/>
      <p:bldP spid="48" grpId="2"/>
      <p:bldP spid="51" grpId="0"/>
      <p:bldP spid="51" grpId="1"/>
      <p:bldP spid="52" grpId="0"/>
      <p:bldP spid="52" grpId="1"/>
      <p:bldP spid="52" grpId="2"/>
      <p:bldP spid="53" grpId="0"/>
      <p:bldP spid="53" grpId="1"/>
      <p:bldP spid="54" grpId="0"/>
      <p:bldP spid="54" grpId="1"/>
      <p:bldP spid="57" grpId="0"/>
      <p:bldP spid="57" grpId="1"/>
      <p:bldP spid="59" grpId="0"/>
      <p:bldP spid="59" grpId="1"/>
      <p:bldP spid="59" grpId="2"/>
      <p:bldP spid="62" grpId="0"/>
      <p:bldP spid="62" grpId="1"/>
      <p:bldP spid="62" grpId="2"/>
      <p:bldP spid="65" grpId="0"/>
      <p:bldP spid="65" grpId="1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  <p:bldP spid="19" grpId="0"/>
      <p:bldP spid="19" grpId="1"/>
      <p:bldP spid="49" grpId="2" build="allAtOnce"/>
      <p:bldP spid="49" grpId="3" build="allAtOnce"/>
      <p:bldP spid="55" grpId="0"/>
      <p:bldP spid="5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7B1F9CE-AFEB-466B-9303-4F76CC0A3319}"/>
</file>

<file path=customXml/itemProps2.xml><?xml version="1.0" encoding="utf-8"?>
<ds:datastoreItem xmlns:ds="http://schemas.openxmlformats.org/officeDocument/2006/customXml" ds:itemID="{6CD9A5FF-26FD-4E03-9609-FEFDA7CCDFBA}"/>
</file>

<file path=customXml/itemProps3.xml><?xml version="1.0" encoding="utf-8"?>
<ds:datastoreItem xmlns:ds="http://schemas.openxmlformats.org/officeDocument/2006/customXml" ds:itemID="{07E7ABD9-CFFD-40F5-901B-EC4893BE0AF7}"/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50</Words>
  <Application>Microsoft Office PowerPoint</Application>
  <PresentationFormat>Широкоэкранный</PresentationFormat>
  <Paragraphs>40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2025-12-04T23:58:46Z</dcterms:created>
  <dcterms:modified xsi:type="dcterms:W3CDTF">2025-12-05T23:43:59Z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