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991C5-0045-08F5-45B4-B3B94436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DFD97-9BEB-5DBD-4005-8EF4A0FE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46CE4-EA76-4D0D-79CD-904FB6FD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A8B95-196C-B0C2-0454-B8A2F5D3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CC16A-F94D-612A-D916-809CDA8B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3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3E05-31A3-1ED8-6A20-4A2A899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C5366-E4AE-EF8F-9B1B-82388522D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E998-79B0-AA05-6375-F91C2D8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D1A94-1B3A-1DC6-412D-A735EC88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B381D-4C37-4B2F-70FB-A8D18F33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86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8DED9B-8FD4-246C-80E9-C9DE075B4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BB184-D17F-498D-2933-32897C3F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EE64B-4359-501E-F3B3-A5C8F165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2E65E-A820-1449-12C7-51CEB9DC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DA69E-9103-88FE-19DA-488E8ADC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2D41A-5DE4-C201-9449-DE96796E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706D8-A354-F921-002C-04C963DF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FD38B-8AAE-BC8B-28F3-715C0409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F9A7F-DE56-36B9-E30F-B08CF21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58712-F369-87C4-3709-B4C8004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5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DF7D-4BBA-D4AC-5D1A-EA817789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57BFB-2134-CC93-086F-F02A1B01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59C6E-2E30-D75D-B1A4-4C345E0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93AF0-0FD7-EA9F-B9F5-87FBD78C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DBEC0-293E-1348-1A2A-C69F8D5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55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CC2AD-028D-1242-2780-14FFC6FE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8EE02-4722-5F85-B9B9-E757E4F8B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625EE1-98E0-7785-9D27-4F6E6F89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E98DC-2E0E-D955-94D9-A90DC0CB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24A24-AB1A-5803-80F7-4A184A74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F660E-0737-E353-3C27-055A275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B529C-A489-FA38-74FC-9AA5D7B6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FB925-45EC-C0B9-2000-AD006A07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FB9C83-714E-9B95-5690-10BDE35D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83C61-DC16-4613-0606-7ABF6BD8C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EB4E0-162C-3895-1990-A8A67F51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16B377-E172-0591-8642-13E47EF3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F47FCA-3533-5724-E10A-309B4286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D3D713-D8D4-3FC4-7753-415028B5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16372-8508-D7BC-C24C-D443783E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D2D61-2F6E-8667-D66E-4593BF19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7EFA9C-B842-0C16-5B36-23534B5B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D22649-C6DD-C224-8C4B-CBDB21C8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75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BCB7BE-BC09-B5F3-AFFD-2320A50A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BA8BB0-31CB-0F2A-8D93-1D472C4E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8B7D5E-AE32-2B73-DF66-4178549B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5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1AF5-16D4-9B91-C5B2-D76FA064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E69EF-955B-4164-932B-41DEE57E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DD25E-856A-AF16-8F54-E4580185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1B0BC-5CCC-A6C7-C013-7A4C508E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4E4E5-4075-2DF1-9CDA-F0317AC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2916C-2179-EDFA-CCC8-8A7D10E0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2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A7823-54C9-80B4-E4FF-453F1000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C0FD4-B4DD-8002-8D4E-461197749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0E3CA-932E-89FB-1BF6-52749EE1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05306-A179-E707-3C06-6B5D82B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14FEB-96FC-787E-C889-7EDBD89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2DC668-94C5-50E6-39B6-96CC6E3E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3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41F79-281A-AA39-D228-55C4257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7E319-C275-A25E-8B1E-B3EFEFB0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CEEA6-8B2B-8D35-DE04-140321077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010C-ACE4-4D03-96C5-C037EC5E42C8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5B962-4609-2ECE-5BD7-12716549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7AC4A-4BC8-E9F6-83AF-556547AB4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5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ED02A7-2E42-FCCE-0DF3-7331D029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882086-F311-CB16-1DA5-5F7B492A2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2700"/>
              </p:ext>
            </p:extLst>
          </p:nvPr>
        </p:nvGraphicFramePr>
        <p:xfrm>
          <a:off x="609600" y="806750"/>
          <a:ext cx="6553200" cy="5223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1294747279"/>
                    </a:ext>
                  </a:extLst>
                </a:gridCol>
                <a:gridCol w="840317">
                  <a:extLst>
                    <a:ext uri="{9D8B030D-6E8A-4147-A177-3AD203B41FA5}">
                      <a16:colId xmlns:a16="http://schemas.microsoft.com/office/drawing/2014/main" val="1841191880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13581386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79258046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11542427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10543482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95501615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208814918"/>
                    </a:ext>
                  </a:extLst>
                </a:gridCol>
              </a:tblGrid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916127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349975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58126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86487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224409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CCF7A3-02A1-684B-390A-BEBC4A5A838D}"/>
              </a:ext>
            </a:extLst>
          </p:cNvPr>
          <p:cNvGrpSpPr/>
          <p:nvPr/>
        </p:nvGrpSpPr>
        <p:grpSpPr>
          <a:xfrm>
            <a:off x="1098701" y="511385"/>
            <a:ext cx="689696" cy="588913"/>
            <a:chOff x="532712" y="806750"/>
            <a:chExt cx="895961" cy="736600"/>
          </a:xfrm>
        </p:grpSpPr>
        <p:pic>
          <p:nvPicPr>
            <p:cNvPr id="4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99CE50EA-64B6-65D1-54C6-C7F8C3891D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332C93-80EA-C14C-28B2-240F5C6399C4}"/>
                </a:ext>
              </a:extLst>
            </p:cNvPr>
            <p:cNvSpPr txBox="1"/>
            <p:nvPr/>
          </p:nvSpPr>
          <p:spPr>
            <a:xfrm>
              <a:off x="632593" y="80675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CE69AC-2885-4180-BD48-6F0E6B3C1BCC}"/>
              </a:ext>
            </a:extLst>
          </p:cNvPr>
          <p:cNvGrpSpPr/>
          <p:nvPr/>
        </p:nvGrpSpPr>
        <p:grpSpPr>
          <a:xfrm>
            <a:off x="1098701" y="2682122"/>
            <a:ext cx="689696" cy="588913"/>
            <a:chOff x="532712" y="806750"/>
            <a:chExt cx="895961" cy="736600"/>
          </a:xfrm>
        </p:grpSpPr>
        <p:pic>
          <p:nvPicPr>
            <p:cNvPr id="8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4157979D-9AF3-E297-134A-808F9EA30D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5725D6-7BDD-6A42-4DD3-FAEE7ED1EF1F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311C80-1C15-492A-2C74-341229148873}"/>
              </a:ext>
            </a:extLst>
          </p:cNvPr>
          <p:cNvGrpSpPr/>
          <p:nvPr/>
        </p:nvGrpSpPr>
        <p:grpSpPr>
          <a:xfrm>
            <a:off x="2773294" y="544232"/>
            <a:ext cx="689696" cy="588913"/>
            <a:chOff x="532712" y="806750"/>
            <a:chExt cx="895961" cy="736600"/>
          </a:xfrm>
        </p:grpSpPr>
        <p:pic>
          <p:nvPicPr>
            <p:cNvPr id="11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F97694FD-34DD-233C-DF2C-E132A68000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F5A2E-61D2-BBE3-6D80-16D1F65E889C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405057F-4DEE-446C-FE32-8DBAB5AF243F}"/>
              </a:ext>
            </a:extLst>
          </p:cNvPr>
          <p:cNvGrpSpPr/>
          <p:nvPr/>
        </p:nvGrpSpPr>
        <p:grpSpPr>
          <a:xfrm>
            <a:off x="5187387" y="544232"/>
            <a:ext cx="689696" cy="588913"/>
            <a:chOff x="532712" y="806750"/>
            <a:chExt cx="895961" cy="736600"/>
          </a:xfrm>
        </p:grpSpPr>
        <p:pic>
          <p:nvPicPr>
            <p:cNvPr id="14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F9DFEB57-F810-358D-99D6-AACA75C81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1B30D7-B9AE-F899-13FF-0B0B23417886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C831BE0-787D-C58F-723A-4DF3FA2DE559}"/>
              </a:ext>
            </a:extLst>
          </p:cNvPr>
          <p:cNvGrpSpPr/>
          <p:nvPr/>
        </p:nvGrpSpPr>
        <p:grpSpPr>
          <a:xfrm>
            <a:off x="264752" y="4752664"/>
            <a:ext cx="689696" cy="588913"/>
            <a:chOff x="532712" y="806750"/>
            <a:chExt cx="895961" cy="736600"/>
          </a:xfrm>
        </p:grpSpPr>
        <p:pic>
          <p:nvPicPr>
            <p:cNvPr id="17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7CE4E80D-5B24-1960-7FEF-3A150049DC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205CE3-1F52-7D15-AAC2-C15BFD1940AA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660F6F-8DB1-0F64-2EC5-68449FAB6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85" y="3205342"/>
            <a:ext cx="2658163" cy="265816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475D34F-978F-BBCD-BE42-27ADBB52CEA5}"/>
              </a:ext>
            </a:extLst>
          </p:cNvPr>
          <p:cNvGrpSpPr/>
          <p:nvPr/>
        </p:nvGrpSpPr>
        <p:grpSpPr>
          <a:xfrm>
            <a:off x="6990572" y="1342386"/>
            <a:ext cx="5690529" cy="2004849"/>
            <a:chOff x="6912486" y="1408368"/>
            <a:chExt cx="5690529" cy="20048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B5450B8-EAF2-1B6C-559B-158F4EEC3509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Річка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ряска </a:t>
              </a:r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рясно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росте,</a:t>
              </a:r>
              <a:b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Раптом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дни </a:t>
              </a:r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червоний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</a:p>
            <a:p>
              <a:pPr algn="ctr"/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хто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там </a:t>
              </a:r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uk-UA" dirty="0"/>
            </a:p>
          </p:txBody>
        </p:sp>
        <p:pic>
          <p:nvPicPr>
            <p:cNvPr id="22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A083A7FC-8B2A-D7B4-FFBA-758D440B5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8166" y="1408368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1278CC-D3E2-E684-16CA-D00FAFB293B2}"/>
              </a:ext>
            </a:extLst>
          </p:cNvPr>
          <p:cNvGrpSpPr/>
          <p:nvPr/>
        </p:nvGrpSpPr>
        <p:grpSpPr>
          <a:xfrm>
            <a:off x="6998367" y="1266186"/>
            <a:ext cx="5638500" cy="2004849"/>
            <a:chOff x="6912486" y="1342025"/>
            <a:chExt cx="5638500" cy="2004849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C0C20EA-FD31-F47B-BCBD-91C7E008F52B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воде плывёт большой… кто ?</a:t>
              </a:r>
              <a:endParaRPr lang="uk-UA" dirty="0"/>
            </a:p>
          </p:txBody>
        </p:sp>
        <p:pic>
          <p:nvPicPr>
            <p:cNvPr id="26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AD17FE74-8102-3570-335C-CD9931D2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37" y="134202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576168-2245-01D4-B5F1-6C9E12A576D6}"/>
              </a:ext>
            </a:extLst>
          </p:cNvPr>
          <p:cNvSpPr/>
          <p:nvPr/>
        </p:nvSpPr>
        <p:spPr>
          <a:xfrm>
            <a:off x="1622864" y="1067452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CE32B0D-CD06-B780-1C7E-13285EE07985}"/>
              </a:ext>
            </a:extLst>
          </p:cNvPr>
          <p:cNvSpPr/>
          <p:nvPr/>
        </p:nvSpPr>
        <p:spPr>
          <a:xfrm>
            <a:off x="1590643" y="31655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17FB3F5-1BC1-62FA-0E41-5D2F48A9A3D8}"/>
              </a:ext>
            </a:extLst>
          </p:cNvPr>
          <p:cNvSpPr/>
          <p:nvPr/>
        </p:nvSpPr>
        <p:spPr>
          <a:xfrm>
            <a:off x="1615069" y="2126337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47DD50C-E8F1-ACB8-803C-7D7DFB4DDDDC}"/>
              </a:ext>
            </a:extLst>
          </p:cNvPr>
          <p:cNvGrpSpPr/>
          <p:nvPr/>
        </p:nvGrpSpPr>
        <p:grpSpPr>
          <a:xfrm>
            <a:off x="6990572" y="1266185"/>
            <a:ext cx="5628730" cy="2004849"/>
            <a:chOff x="6912486" y="1342025"/>
            <a:chExt cx="5628730" cy="2004849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258EC88-9899-F729-460C-464602AC24B9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машине кручу, вправо и влево,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что?</a:t>
              </a:r>
              <a:endParaRPr lang="uk-UA" dirty="0"/>
            </a:p>
          </p:txBody>
        </p:sp>
        <p:pic>
          <p:nvPicPr>
            <p:cNvPr id="33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5514E69A-1528-C7AC-90F0-B03FB4152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367" y="134202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4F8E43F-1A78-B079-928F-160571320DE7}"/>
              </a:ext>
            </a:extLst>
          </p:cNvPr>
          <p:cNvSpPr/>
          <p:nvPr/>
        </p:nvSpPr>
        <p:spPr>
          <a:xfrm>
            <a:off x="2365644" y="31655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B91747B-D5AC-7B44-C0B5-5E8FF3F0AC4C}"/>
              </a:ext>
            </a:extLst>
          </p:cNvPr>
          <p:cNvSpPr/>
          <p:nvPr/>
        </p:nvSpPr>
        <p:spPr>
          <a:xfrm>
            <a:off x="3225042" y="308139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670B90C-37FC-A0BC-C418-234264C4BDB1}"/>
              </a:ext>
            </a:extLst>
          </p:cNvPr>
          <p:cNvSpPr/>
          <p:nvPr/>
        </p:nvSpPr>
        <p:spPr>
          <a:xfrm>
            <a:off x="4084440" y="3137980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BFB2D51-EA18-2204-2935-5FBBA4738D9D}"/>
              </a:ext>
            </a:extLst>
          </p:cNvPr>
          <p:cNvSpPr/>
          <p:nvPr/>
        </p:nvSpPr>
        <p:spPr>
          <a:xfrm>
            <a:off x="4825922" y="304201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5D79EA-8A25-AE9F-1C3B-152D3D02AA1E}"/>
              </a:ext>
            </a:extLst>
          </p:cNvPr>
          <p:cNvSpPr/>
          <p:nvPr/>
        </p:nvSpPr>
        <p:spPr>
          <a:xfrm>
            <a:off x="5703252" y="311821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642E14F-67BC-7B66-4CEC-0CB5D934A4A5}"/>
              </a:ext>
            </a:extLst>
          </p:cNvPr>
          <p:cNvSpPr/>
          <p:nvPr/>
        </p:nvSpPr>
        <p:spPr>
          <a:xfrm>
            <a:off x="6523995" y="3104112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C3C5610-A300-9BB9-321A-2875448653A1}"/>
              </a:ext>
            </a:extLst>
          </p:cNvPr>
          <p:cNvSpPr/>
          <p:nvPr/>
        </p:nvSpPr>
        <p:spPr>
          <a:xfrm>
            <a:off x="5683369" y="105796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26DB333-8A71-FE72-8394-C9FD571A42D6}"/>
              </a:ext>
            </a:extLst>
          </p:cNvPr>
          <p:cNvSpPr/>
          <p:nvPr/>
        </p:nvSpPr>
        <p:spPr>
          <a:xfrm>
            <a:off x="5683369" y="2126337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07BE669-8062-EA84-EF86-596D2789E00C}"/>
              </a:ext>
            </a:extLst>
          </p:cNvPr>
          <p:cNvSpPr/>
          <p:nvPr/>
        </p:nvSpPr>
        <p:spPr>
          <a:xfrm>
            <a:off x="5724756" y="417824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3FA980B-F64F-8D87-8848-9D2F6955D725}"/>
              </a:ext>
            </a:extLst>
          </p:cNvPr>
          <p:cNvGrpSpPr/>
          <p:nvPr/>
        </p:nvGrpSpPr>
        <p:grpSpPr>
          <a:xfrm>
            <a:off x="6998367" y="1162393"/>
            <a:ext cx="5596144" cy="2004849"/>
            <a:chOff x="6912486" y="1233255"/>
            <a:chExt cx="5596144" cy="2004849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2F99DA35-0F6E-FDDF-CD10-C7B04300EF4F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корабле с мечом он ходит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всех врагов ищет… кто?</a:t>
              </a:r>
              <a:endParaRPr lang="uk-UA" dirty="0"/>
            </a:p>
          </p:txBody>
        </p:sp>
        <p:pic>
          <p:nvPicPr>
            <p:cNvPr id="45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439C9743-9A91-5FFD-A58B-081016765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781" y="123325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CC27183-EAAF-FB37-9DE2-8BCD4F3CD7C7}"/>
              </a:ext>
            </a:extLst>
          </p:cNvPr>
          <p:cNvSpPr/>
          <p:nvPr/>
        </p:nvSpPr>
        <p:spPr>
          <a:xfrm>
            <a:off x="3233429" y="105796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84E40D8-9A6C-777A-C015-BF7E92435943}"/>
              </a:ext>
            </a:extLst>
          </p:cNvPr>
          <p:cNvSpPr/>
          <p:nvPr/>
        </p:nvSpPr>
        <p:spPr>
          <a:xfrm>
            <a:off x="3215949" y="2051576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1E0322C-C0C8-29F8-26E2-C10FC1FAC753}"/>
              </a:ext>
            </a:extLst>
          </p:cNvPr>
          <p:cNvSpPr/>
          <p:nvPr/>
        </p:nvSpPr>
        <p:spPr>
          <a:xfrm>
            <a:off x="3215948" y="4178243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4C2F874-9BFC-44D9-453E-21D49DDD065A}"/>
              </a:ext>
            </a:extLst>
          </p:cNvPr>
          <p:cNvSpPr/>
          <p:nvPr/>
        </p:nvSpPr>
        <p:spPr>
          <a:xfrm>
            <a:off x="3233429" y="52683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094DD3D-D914-79DD-5C9C-B1AFC7AD7F9E}"/>
              </a:ext>
            </a:extLst>
          </p:cNvPr>
          <p:cNvGrpSpPr/>
          <p:nvPr/>
        </p:nvGrpSpPr>
        <p:grpSpPr>
          <a:xfrm>
            <a:off x="6990572" y="1181443"/>
            <a:ext cx="5596144" cy="2004849"/>
            <a:chOff x="6912486" y="1233255"/>
            <a:chExt cx="5596144" cy="2004849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351BF249-F452-7A32-2BF7-D8ADB5AF1793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Корабли приходят сюда с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дальних стран… что это?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E7C9CB05-6D29-C1ED-608D-3AC063BA1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781" y="123325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1E2BEA3-4338-4394-2B5B-DE8B40101816}"/>
              </a:ext>
            </a:extLst>
          </p:cNvPr>
          <p:cNvSpPr/>
          <p:nvPr/>
        </p:nvSpPr>
        <p:spPr>
          <a:xfrm>
            <a:off x="744309" y="526602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223B090-A079-F0B5-7CE1-EBDA0C1B522F}"/>
              </a:ext>
            </a:extLst>
          </p:cNvPr>
          <p:cNvSpPr/>
          <p:nvPr/>
        </p:nvSpPr>
        <p:spPr>
          <a:xfrm>
            <a:off x="1605538" y="5155311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060977-3B5F-74B6-F210-1E28180C1A67}"/>
              </a:ext>
            </a:extLst>
          </p:cNvPr>
          <p:cNvSpPr/>
          <p:nvPr/>
        </p:nvSpPr>
        <p:spPr>
          <a:xfrm>
            <a:off x="2452734" y="516690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938DC3E-262A-7494-6A58-46B0E5B23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96" y="-157966"/>
            <a:ext cx="6737196" cy="6858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CA5EDB2-B27C-5B29-CAD1-25036BF40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08" y="279636"/>
            <a:ext cx="1132605" cy="1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1AD957-44EF-4AB3-A18C-D7B4484D6E76}"/>
</file>

<file path=customXml/itemProps2.xml><?xml version="1.0" encoding="utf-8"?>
<ds:datastoreItem xmlns:ds="http://schemas.openxmlformats.org/officeDocument/2006/customXml" ds:itemID="{D3E42B93-6046-49F7-A77A-4C37377289FB}"/>
</file>

<file path=customXml/itemProps3.xml><?xml version="1.0" encoding="utf-8"?>
<ds:datastoreItem xmlns:ds="http://schemas.openxmlformats.org/officeDocument/2006/customXml" ds:itemID="{D4C5DB6A-5EC4-48F8-8AB8-BC9692AD0D90}"/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81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2025-12-04T22:02:01Z</dcterms:created>
  <dcterms:modified xsi:type="dcterms:W3CDTF">2025-12-05T21:24:42Z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