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8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A0EA4-CC90-423F-B049-713D53FD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649864-25B7-4F9F-8132-A709D5736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D604C7-A7F4-404B-BFF2-86263B21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6D2B60-B5BA-4B1A-BDCB-2FA59CF8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03D0D0-7207-40B6-9116-B0B54D86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473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AB42E-7FF5-477B-B160-94B02A16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9946D3D-7771-4DCF-972D-7DD764EA9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7450F7-092B-4DA9-9A18-C3F5B0E4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35EEE06-215D-4072-8728-4AE6F199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842A35-D829-49EB-ABC7-AA920F10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98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53AB4F8-4E28-42AD-B636-B2BDCB6C1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8F58C2-647A-4E31-A5A2-252A0EEEE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B41583-9027-4ED0-A4B9-E25CE08E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769FBE-5022-4B60-A8C8-20948A53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440045-F348-4BA3-8B19-8F985823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60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C9366-1749-40A6-A9D9-03455767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5EC1A86-3597-40FF-88D0-3867B958B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85FD4-CFB5-4EFD-8FAD-DD115FA6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1A098C-9685-47D8-BCFF-D448CD43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31AC16-5E92-4FBD-A2C2-9282B7F4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20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0844C-5C79-437D-999D-D9B7C2F11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D88BA7-B1C3-488B-A86E-76AFC60F5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93CF01-C583-4709-8593-D384B4D1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BA1EFA-20EB-4DF5-B34D-1E68C454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57B729-D8A5-4059-A751-D4E40CF0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47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70298-0660-4726-9622-9F0955E4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0159AD-AFB7-4687-AC74-3E92EEC5D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6DBCB2E-0F9F-4CEB-889B-23E5DB089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F9DF49-3247-493E-9107-AD9B3D0A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235B90C-0D91-44F6-99DF-4690B067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9D0AD16-3D11-4976-8487-332BB7AE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488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47888-31D6-4411-95C9-63F6B4A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B0FEB1-BFEF-452F-A135-4084C891A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58363EC-C4E8-413F-B61F-3D4CF1840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FE0B83B-540B-4FC0-B26B-A0F535552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6EF5B29-A8BD-4BBF-82E3-129276A48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2137D70-B055-483F-A6EE-4AE47D2FA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C6DCC59-031F-48E0-9CF2-3A2E2F5A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D2221BB-B003-40CB-9F61-C7600EAE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53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1F9B5-37C5-4E82-A07A-81EF827D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3C5667F-8EC4-4CAD-A392-4A1795149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83ACA66-50E3-43E2-8AAB-9F19A99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CD8F2AF-8427-41F3-9CA7-35C5F2FF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23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F77B60D-9D18-4E4B-9E79-19D7941F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4D6B78B-0C08-479E-B835-F4B072F8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956249F-CAF0-4EE6-BBBC-B45777C9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47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B7E80-8A94-4C32-874B-03EA5706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6B7F96-A670-4082-8834-B2CCC2ABD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5785582-C205-489A-AF81-33C8366C2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A450A88-F0F6-4CE9-B898-A3B16930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718C8D-A574-4641-9536-5AE71DF2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A73AAFE-029F-4F1F-9213-B82CB2E3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46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7A933-E0BE-45D2-BA3C-B62D7747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BD80730-2A5E-48AE-A847-C3D97ED4B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CB794B-A53E-40D4-8690-B23021B3E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2BF8FB-6DF5-4F93-9614-DAF51679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1699CF-7090-45FB-A496-34E8775C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026B4CA-0ECA-4070-AFF2-15134A94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26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8BC73D7-E862-4611-AFD5-C307C8A3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7420173-F979-423A-BFAE-8EA5A984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707FBD-90F3-4E45-916E-4DB5613B3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097F56-2258-42D8-AB8A-3C9DDAB47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E84DFC-7910-4602-90A4-FA6D8D33B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384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microsoft.com/office/2007/relationships/hdphoto" Target="../media/hdphoto6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4.wdp"/><Relationship Id="rId29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microsoft.com/office/2007/relationships/hdphoto" Target="../media/hdphoto5.wdp"/><Relationship Id="rId28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0.png"/><Relationship Id="rId3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AEFDEF-1137-49BF-B08C-9531B4AA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E409471-DBFC-4352-8341-FA837DEF98A9}"/>
              </a:ext>
            </a:extLst>
          </p:cNvPr>
          <p:cNvSpPr/>
          <p:nvPr/>
        </p:nvSpPr>
        <p:spPr>
          <a:xfrm>
            <a:off x="584791" y="202019"/>
            <a:ext cx="9473609" cy="645396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34DE97F5-ECA7-4198-9072-AB5F187CA2F4}"/>
              </a:ext>
            </a:extLst>
          </p:cNvPr>
          <p:cNvGrpSpPr/>
          <p:nvPr/>
        </p:nvGrpSpPr>
        <p:grpSpPr>
          <a:xfrm>
            <a:off x="4066955" y="202020"/>
            <a:ext cx="3600892" cy="6053307"/>
            <a:chOff x="5321596" y="-42529"/>
            <a:chExt cx="3600892" cy="617751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0E7BED5-7AAF-4E1C-B976-2E121DA32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69" l="9961" r="89990">
                          <a14:foregroundMark x1="28125" y1="89941" x2="29053" y2="90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7" t="1975" r="39063" b="6664"/>
            <a:stretch/>
          </p:blipFill>
          <p:spPr>
            <a:xfrm>
              <a:off x="5321596" y="-42529"/>
              <a:ext cx="1855382" cy="617751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3769D24-D9B4-43D4-9868-5B4D8AC68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69" l="9961" r="89990">
                          <a14:foregroundMark x1="28125" y1="89941" x2="29053" y2="90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7" t="26977" r="5995" b="6665"/>
            <a:stretch/>
          </p:blipFill>
          <p:spPr>
            <a:xfrm>
              <a:off x="7176978" y="1648047"/>
              <a:ext cx="1745510" cy="4486939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B47AD6-262D-4061-8DE7-8D4A1E463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124">
            <a:off x="4744120" y="3083449"/>
            <a:ext cx="972945" cy="9729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D17676-6D5D-4437-9E88-0516DF555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631">
            <a:off x="4221068" y="4975724"/>
            <a:ext cx="613814" cy="613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2D5EB3-D95B-44BD-AED7-2067C92344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56">
            <a:off x="5842404" y="4337946"/>
            <a:ext cx="1190847" cy="11908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4AF744-C6EE-4E4A-B922-B5A3A07734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19" y="2453491"/>
            <a:ext cx="704406" cy="7044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28096A-4E3E-4712-8E3D-A196F18177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3750" y1="61719" x2="53955" y2="64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24806" r="15322" b="23101"/>
          <a:stretch/>
        </p:blipFill>
        <p:spPr>
          <a:xfrm rot="497800">
            <a:off x="1988334" y="3506499"/>
            <a:ext cx="875470" cy="66401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F92EBAF-BBC9-49B0-9D01-77B88C92EF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882">
            <a:off x="4174901" y="3910738"/>
            <a:ext cx="995157" cy="104767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B27E728-A47A-4AE3-B2A3-5DCC784B8D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00" y="4048081"/>
            <a:ext cx="839371" cy="839371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74643C-A65F-4447-9D85-9D42575A0A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364">
            <a:off x="839462" y="3269278"/>
            <a:ext cx="1138457" cy="11384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A297A82-BFBB-4E10-8BDD-5905572F3C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04" y="3433071"/>
            <a:ext cx="1000045" cy="10000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AF1AF3E-41D0-44DE-8D76-D691F66D2C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35" y="4731499"/>
            <a:ext cx="2068285" cy="206828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6AFAF8D-BE07-4387-8A06-2289C57B93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22" y="4706755"/>
            <a:ext cx="2068285" cy="2068285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F8FB3E-2548-4B93-A0CC-479AF78C68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364">
            <a:off x="854288" y="3252583"/>
            <a:ext cx="1138457" cy="113845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09508EA-AF14-4EA6-AA9A-FBDE741F3D1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3750" y1="61719" x2="53955" y2="64014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24806" r="15322" b="23101"/>
          <a:stretch/>
        </p:blipFill>
        <p:spPr>
          <a:xfrm rot="497800">
            <a:off x="1988333" y="3467529"/>
            <a:ext cx="875470" cy="664014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58349E3-A30A-486D-AF7D-D52E49F9F2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324" b="93018" l="9961" r="89941">
                        <a14:foregroundMark x1="49268" y1="7373" x2="49268" y2="7373"/>
                        <a14:foregroundMark x1="48779" y1="90332" x2="51318" y2="93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47" y="392356"/>
            <a:ext cx="1603928" cy="1603928"/>
          </a:xfrm>
          <a:prstGeom prst="rect">
            <a:avLst/>
          </a:prstGeom>
          <a:effectLst>
            <a:glow rad="914400">
              <a:srgbClr val="FFFF00">
                <a:alpha val="71000"/>
              </a:srgbClr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5E3332-BA50-42E8-AD1B-60732DF5B6F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59" y="3053729"/>
            <a:ext cx="990307" cy="8881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48E7657-D665-4AF6-88A8-761E10CBED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59" y="3044962"/>
            <a:ext cx="990307" cy="8881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4DA4D58-6668-4BE2-9FE7-BD47A743155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799">
            <a:off x="8091025" y="5145482"/>
            <a:ext cx="1119069" cy="111906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35A1021-197B-493D-A2E5-AA80100B568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799">
            <a:off x="8074007" y="5145480"/>
            <a:ext cx="1119069" cy="111906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91E0E5C-DFDB-4819-B810-264BF0E2660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33" y="58216"/>
            <a:ext cx="2532859" cy="253285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5302B8F-495B-49A8-9713-1B7A160B94E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64" y="3988488"/>
            <a:ext cx="2683035" cy="26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3.125E-6 0.00024 C 0.00195 0.00579 0.00455 0.01042 0.00625 0.0176 C 0.0082 0.02593 0.01093 0.04491 0.01093 0.04537 C 0.01432 0.09491 0.01133 0.05926 0.01432 0.08449 C 0.01536 0.09213 0.01705 0.10811 0.01705 0.10834 C 0.01758 0.11598 0.01666 0.12547 0.01849 0.13149 C 0.0194 0.13496 0.02031 0.13797 0.02122 0.14144 C 0.02291 0.14838 0.02369 0.15672 0.02669 0.16088 C 0.03112 0.16736 0.02864 0.1632 0.03346 0.175 C 0.03385 0.17686 0.03424 0.17871 0.03424 0.18079 C 0.03385 0.19074 0.03268 0.19005 0.03073 0.19653 C 0.02903 0.20232 0.02916 0.20417 0.02734 0.20834 C 0.02643 0.21019 0.02578 0.21366 0.02461 0.21412 C 0.0194 0.21644 0.01406 0.21551 0.00898 0.21621 C 0.00599 0.2176 -0.01628 0.22709 -0.02331 0.23588 C -0.02552 0.23866 -0.02735 0.24352 -0.02943 0.24746 L -0.03138 0.25186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1 0.24468 L -0.02851 0.24468 C -0.05221 0.32176 -0.02708 0.24422 -0.04883 0.30093 C -0.05742 0.32362 -0.04609 0.31806 -0.06732 0.34653 C -0.07096 0.35116 -0.07461 0.35556 -0.07799 0.36065 C -0.08047 0.36436 -0.08255 0.36922 -0.08502 0.37315 C -0.08958 0.38079 -0.0944 0.38774 -0.09909 0.39514 C -0.1043 0.41343 -0.09896 0.39584 -0.10794 0.42014 C -0.11042 0.42686 -0.11263 0.4338 -0.11497 0.44074 C -0.11588 0.45255 -0.11745 0.46459 -0.11758 0.47662 C -0.11784 0.49144 -0.11367 0.49537 -0.10885 0.50649 C -0.10729 0.51019 -0.10599 0.51389 -0.10443 0.5176 C -0.10364 0.51922 -0.10273 0.52084 -0.10182 0.52223 C -0.0914 0.5375 -0.09297 0.53357 -0.07877 0.54885 C -0.07708 0.55093 -0.07552 0.55394 -0.07357 0.5551 C -0.06081 0.5632 -0.06653 0.55348 -0.06302 0.55996 " pathEditMode="relative" ptsTypes="AAAAAAAAAAAAAAAA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49 0.5507 L -0.06549 0.5507 C -0.07617 0.56112 -0.08633 0.57292 -0.09726 0.58195 C -0.10052 0.58449 -0.10443 0.5838 -0.10794 0.58519 C -0.16315 0.6051 -0.11979 0.59121 -0.16081 0.60394 C -0.16263 0.60232 -0.16419 0.59977 -0.16614 0.59931 C -0.17956 0.59491 -0.18385 0.60394 -0.17851 0.59445 C -0.1832 0.59237 -0.18789 0.58982 -0.19258 0.5882 C -0.20078 0.58565 -0.21328 0.58449 -0.22174 0.58357 C -0.23151 0.5882 -0.24153 0.59121 -0.25091 0.59769 C -0.25325 0.59931 -0.2543 0.60417 -0.25612 0.60695 C -0.2569 0.60834 -0.25794 0.60903 -0.25885 0.61019 C -0.26028 0.61227 -0.26146 0.61551 -0.26328 0.61644 C -0.30117 0.63797 -0.28919 0.61713 -0.29857 0.6338 L -0.29857 0.6338 C -0.3056 0.63473 -0.31276 0.63449 -0.31966 0.63681 C -0.3207 0.63727 -0.3207 0.64028 -0.32148 0.64144 C -0.32305 0.64399 -0.32669 0.64792 -0.32669 0.64792 " pathEditMode="relative" ptsTypes="AAAAAAAAAAAAAAAAAA">
                                      <p:cBhvr>
                                        <p:cTn id="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69 0.64815 L -0.32669 0.64861 C -0.33086 0.63426 -0.33542 0.6213 -0.3388 0.60671 C -0.33997 0.60185 -0.3487 0.56296 -0.35234 0.55185 C -0.35391 0.54699 -0.35599 0.54352 -0.35755 0.53843 C -0.35911 0.5338 -0.3599 0.52847 -0.36133 0.52361 C -0.36328 0.51713 -0.36549 0.51181 -0.36732 0.50556 C -0.36888 0.5 -0.36953 0.49398 -0.37109 0.48889 C -0.37474 0.47708 -0.37865 0.46551 -0.3832 0.45556 C -0.38516 0.45116 -0.38737 0.44722 -0.38919 0.44236 C -0.39089 0.43704 -0.39193 0.43079 -0.39362 0.42569 C -0.39492 0.42199 -0.39674 0.41921 -0.39818 0.41574 C -0.39974 0.41134 -0.40117 0.40671 -0.40273 0.40232 C -0.40951 0.35718 -0.39922 0.42153 -0.40951 0.37107 C -0.41016 0.3669 -0.41016 0.36204 -0.41094 0.35764 C -0.41224 0.34977 -0.41393 0.34213 -0.41549 0.33449 C -0.41745 0.32407 -0.41693 0.32384 -0.41992 0.3162 C -0.42214 0.31019 -0.42135 0.31134 -0.42357 0.31134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1682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7 0.31135 L -0.42357 0.31158 C -0.42669 0.30903 -0.42982 0.30695 -0.43294 0.30463 C -0.43802 0.30047 -0.44349 0.29491 -0.44896 0.2926 C -0.45221 0.29121 -0.45547 0.29098 -0.45885 0.28982 C -0.47226 0.28033 -0.4539 0.29237 -0.47773 0.28473 C -0.48047 0.2838 -0.48268 0.28102 -0.48528 0.2794 C -0.48737 0.27778 -0.48971 0.27662 -0.49193 0.27547 C -0.4931 0.27408 -0.49401 0.27269 -0.49505 0.2713 C -0.49635 0.26968 -0.49739 0.2676 -0.49883 0.26598 C -0.50403 0.25973 -0.49987 0.26806 -0.50612 0.25811 C -0.50703 0.25672 -0.50781 0.25463 -0.50859 0.25301 C -0.50989 0.25324 -0.5112 0.25301 -0.51237 0.25417 C -0.51992 0.26135 -0.51484 0.26065 -0.51836 0.26065 " pathEditMode="relative" rAng="0" ptsTypes="AAAAAAAAAAAAAA">
                                      <p:cBhvr>
                                        <p:cTn id="4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291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5 0.26065 L -0.51835 0.26111 C -0.51614 0.25695 -0.51406 0.25278 -0.51145 0.24954 C -0.49947 0.2338 -0.4677 0.225 -0.4638 0.22269 C -0.4444 0.2125 -0.44322 0.2081 -0.41979 0.18634 C -0.41666 0.18009 -0.41302 0.17431 -0.41015 0.16759 C -0.4013 0.14583 -0.40846 0.15602 -0.4013 0.14213 C -0.39765 0.13519 -0.39322 0.12917 -0.38984 0.12176 C -0.38867 0.11921 -0.38776 0.11597 -0.38632 0.11389 C -0.38476 0.11158 -0.38255 0.11111 -0.38099 0.10903 C -0.37864 0.10579 -0.37721 0.10093 -0.37487 0.09792 C -0.37226 0.09468 -0.36888 0.09329 -0.36614 0.09005 C -0.36419 0.08796 -0.36276 0.08449 -0.3608 0.08218 C -0.35833 0.07963 -0.35546 0.07824 -0.35286 0.0757 C -0.35078 0.07384 -0.34895 0.07107 -0.34674 0.06945 C -0.33945 0.06412 -0.32929 0.06204 -0.322 0.06019 C -0.30846 0.05648 -0.29166 0.05741 -0.27981 0.05695 L -0.22161 0.06019 C -0.21809 0.06042 -0.21458 0.06111 -0.21106 0.06158 C -0.20429 0.06644 -0.20651 0.06528 -0.197 0.06945 C -0.19557 0.07014 -0.19401 0.07083 -0.19257 0.07107 C -0.18632 0.07199 -0.1802 0.07222 -0.17395 0.07269 C -0.16015 0.07153 -0.14648 0.07153 -0.13268 0.06945 C -0.10416 0.06528 -0.09804 0.06273 -0.0763 0.05533 C -0.03932 0.02986 -0.06783 0.04653 -0.03216 0.0331 C -0.02916 0.03218 -0.0263 0.02986 -0.0233 0.02847 C -0.01679 0.02523 -0.01705 0.02546 -0.01106 0.02384 C -0.01067 0.0206 -0.00976 0.00741 -0.00833 0.00486 L -0.00742 0.00347 " pathEditMode="relative" rAng="0" ptsTypes="AAAAAAAAAAAAAAAAAAAAAAAAAAA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47" y="-1284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301B83A-6AD5-458C-B1EF-4FE4EE2BDB44}"/>
</file>

<file path=customXml/itemProps2.xml><?xml version="1.0" encoding="utf-8"?>
<ds:datastoreItem xmlns:ds="http://schemas.openxmlformats.org/officeDocument/2006/customXml" ds:itemID="{3F0A4819-8A44-466D-9896-ED30347C495F}"/>
</file>

<file path=customXml/itemProps3.xml><?xml version="1.0" encoding="utf-8"?>
<ds:datastoreItem xmlns:ds="http://schemas.openxmlformats.org/officeDocument/2006/customXml" ds:itemID="{DE48531B-BF34-442E-865F-CA39DE458EBD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2025-12-05T19:10:51Z</dcterms:created>
  <dcterms:modified xsi:type="dcterms:W3CDTF">2025-12-05T20:53:17Z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