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9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6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0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0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1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158CC-0062-433F-80B0-82C49F61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" y="0"/>
            <a:ext cx="12192000" cy="69668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2172199" y="434724"/>
            <a:ext cx="1548000" cy="1548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934605" y="463723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3794343" y="398030"/>
            <a:ext cx="1548000" cy="1548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17709" y="48893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5401974" y="394125"/>
            <a:ext cx="1548000" cy="1548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97841" y="581741"/>
              <a:ext cx="1080000" cy="108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603931" y="2041011"/>
            <a:ext cx="1548000" cy="1548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AE4508F-04B0-40FD-8393-C680885A8410}"/>
              </a:ext>
            </a:extLst>
          </p:cNvPr>
          <p:cNvGrpSpPr/>
          <p:nvPr/>
        </p:nvGrpSpPr>
        <p:grpSpPr>
          <a:xfrm>
            <a:off x="642998" y="5211147"/>
            <a:ext cx="1548000" cy="1548000"/>
            <a:chOff x="4208921" y="5147561"/>
            <a:chExt cx="1548000" cy="1548000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79FA8D0E-19F9-47DD-AC4D-EA9236878DCD}"/>
                </a:ext>
              </a:extLst>
            </p:cNvPr>
            <p:cNvSpPr/>
            <p:nvPr/>
          </p:nvSpPr>
          <p:spPr>
            <a:xfrm>
              <a:off x="4208921" y="514756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611A96A-8C94-4D60-8D02-03245E098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4366484" y="5276287"/>
              <a:ext cx="1282650" cy="134908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627536" y="3619454"/>
            <a:ext cx="1548000" cy="1548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2213493" y="2033988"/>
            <a:ext cx="1548000" cy="1548000"/>
            <a:chOff x="6797846" y="2016272"/>
            <a:chExt cx="1548000" cy="1548000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EFDFE"/>
                </a:clrFrom>
                <a:clrTo>
                  <a:srgbClr val="FEFD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280" b="78226" l="12366" r="884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4" t="18396" r="12063" b="22534"/>
            <a:stretch/>
          </p:blipFill>
          <p:spPr>
            <a:xfrm rot="6862174">
              <a:off x="6946803" y="2275941"/>
              <a:ext cx="1305608" cy="102866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3845368" y="3608760"/>
            <a:ext cx="1548000" cy="1548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374" b="85106" l="5848" r="953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0" t="12841" r="4207" b="12689"/>
            <a:stretch/>
          </p:blipFill>
          <p:spPr>
            <a:xfrm>
              <a:off x="8506276" y="3809146"/>
              <a:ext cx="1459715" cy="123596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DBED1DF-66D5-4F7B-BDCF-D2D5A86CB4F2}"/>
              </a:ext>
            </a:extLst>
          </p:cNvPr>
          <p:cNvGrpSpPr/>
          <p:nvPr/>
        </p:nvGrpSpPr>
        <p:grpSpPr>
          <a:xfrm>
            <a:off x="3878022" y="5210744"/>
            <a:ext cx="1548000" cy="1548000"/>
            <a:chOff x="8484072" y="5294293"/>
            <a:chExt cx="1548000" cy="1548000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67EF7ED8-F4A1-49A4-BF00-AEC58DE2F5B5}"/>
                </a:ext>
              </a:extLst>
            </p:cNvPr>
            <p:cNvSpPr/>
            <p:nvPr/>
          </p:nvSpPr>
          <p:spPr>
            <a:xfrm>
              <a:off x="8484072" y="529429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F2BEFA0-0F28-4A5C-BB7E-85D6312A5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26377" y1="36888" x2="36812" y2="26513"/>
                          <a14:foregroundMark x1="44638" y1="29971" x2="44638" y2="23919"/>
                          <a14:foregroundMark x1="28696" y1="48415" x2="23188" y2="43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9" t="4953" r="12419" b="8609"/>
            <a:stretch/>
          </p:blipFill>
          <p:spPr>
            <a:xfrm>
              <a:off x="8618342" y="5315000"/>
              <a:ext cx="1287530" cy="144080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2236635" y="3608760"/>
            <a:ext cx="1548000" cy="1548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9" t="15756" r="10493" b="14001"/>
            <a:stretch/>
          </p:blipFill>
          <p:spPr>
            <a:xfrm>
              <a:off x="6823512" y="3818705"/>
              <a:ext cx="1460651" cy="128948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3723868" y="2028866"/>
            <a:ext cx="1734777" cy="1548000"/>
            <a:chOff x="8328514" y="1995485"/>
            <a:chExt cx="1734777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189" b="77515" l="592" r="970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58" b="22463"/>
            <a:stretch/>
          </p:blipFill>
          <p:spPr>
            <a:xfrm rot="20817179">
              <a:off x="8328514" y="2258813"/>
              <a:ext cx="1734777" cy="95550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81309BC-1081-473E-8CEC-19EE25B9E606}"/>
              </a:ext>
            </a:extLst>
          </p:cNvPr>
          <p:cNvGrpSpPr/>
          <p:nvPr/>
        </p:nvGrpSpPr>
        <p:grpSpPr>
          <a:xfrm>
            <a:off x="2260614" y="5189257"/>
            <a:ext cx="1548000" cy="1548000"/>
            <a:chOff x="6144368" y="5203985"/>
            <a:chExt cx="1548000" cy="1548000"/>
          </a:xfrm>
        </p:grpSpPr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E6FC4130-83B9-4458-AC3C-84F4F8D64CE2}"/>
                </a:ext>
              </a:extLst>
            </p:cNvPr>
            <p:cNvSpPr/>
            <p:nvPr/>
          </p:nvSpPr>
          <p:spPr>
            <a:xfrm>
              <a:off x="6144368" y="5203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0E5CF33-87F2-4ACB-8186-540F30DD2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29356" y1="39857" x2="35800" y2="393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0" t="18139" r="16181" b="17712"/>
            <a:stretch/>
          </p:blipFill>
          <p:spPr>
            <a:xfrm>
              <a:off x="6193342" y="5322928"/>
              <a:ext cx="1418923" cy="133483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5442068" y="2012698"/>
            <a:ext cx="1548000" cy="1548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0" t="11192" r="14961" b="12095"/>
            <a:stretch/>
          </p:blipFill>
          <p:spPr>
            <a:xfrm>
              <a:off x="10316977" y="2012265"/>
              <a:ext cx="1299477" cy="144100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5487945" y="3583590"/>
            <a:ext cx="1548000" cy="1582139"/>
            <a:chOff x="10186340" y="3638915"/>
            <a:chExt cx="1548000" cy="1582139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8" t="12429" r="18360" b="13489"/>
            <a:stretch/>
          </p:blipFill>
          <p:spPr>
            <a:xfrm>
              <a:off x="10315083" y="3638915"/>
              <a:ext cx="1345727" cy="158213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7945861" y="1010533"/>
            <a:ext cx="1979875" cy="1613699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78961"/>
                <a:gd name="adj2" fmla="val 76725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06863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3098399" y="1270863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22F4098-D53C-4B9F-B8CD-FA149D992B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58" y="3304176"/>
            <a:ext cx="3512532" cy="35125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205" y="3627908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7949470" y="1012848"/>
            <a:ext cx="1979875" cy="1613699"/>
            <a:chOff x="1858205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58205" y="923717"/>
              <a:ext cx="1979875" cy="1613699"/>
            </a:xfrm>
            <a:prstGeom prst="cloudCallout">
              <a:avLst>
                <a:gd name="adj1" fmla="val 79348"/>
                <a:gd name="adj2" fmla="val 76345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3488" y="14023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59962" y="1237501"/>
              <a:ext cx="736605" cy="7366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2257" y="2031432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B34765E-77EF-42C2-90A8-120C074EF1C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115" y="5140879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113" y="2053971"/>
            <a:ext cx="1525354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342" y="2053109"/>
            <a:ext cx="1525365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3EE2E15-C85F-4993-8A11-B6BB52A51B45}"/>
              </a:ext>
            </a:extLst>
          </p:cNvPr>
          <p:cNvGrpSpPr/>
          <p:nvPr/>
        </p:nvGrpSpPr>
        <p:grpSpPr>
          <a:xfrm>
            <a:off x="7945860" y="1010532"/>
            <a:ext cx="1979875" cy="1613699"/>
            <a:chOff x="1879865" y="923283"/>
            <a:chExt cx="1979875" cy="1613699"/>
          </a:xfrm>
        </p:grpSpPr>
        <p:sp>
          <p:nvSpPr>
            <p:cNvPr id="93" name="Пузырек для мыслей: облако 92">
              <a:extLst>
                <a:ext uri="{FF2B5EF4-FFF2-40B4-BE49-F238E27FC236}">
                  <a16:creationId xmlns:a16="http://schemas.microsoft.com/office/drawing/2014/main" id="{55BCEA27-3CD6-4542-A958-D08009C7F8F1}"/>
                </a:ext>
              </a:extLst>
            </p:cNvPr>
            <p:cNvSpPr/>
            <p:nvPr/>
          </p:nvSpPr>
          <p:spPr>
            <a:xfrm rot="605027">
              <a:off x="1879865" y="923283"/>
              <a:ext cx="1979875" cy="1613699"/>
            </a:xfrm>
            <a:prstGeom prst="cloudCallout">
              <a:avLst>
                <a:gd name="adj1" fmla="val 79343"/>
                <a:gd name="adj2" fmla="val 77060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ABEEFA89-A89C-489B-AB2E-9E93C06AF713}"/>
                </a:ext>
              </a:extLst>
            </p:cNvPr>
            <p:cNvSpPr/>
            <p:nvPr/>
          </p:nvSpPr>
          <p:spPr>
            <a:xfrm>
              <a:off x="2224288" y="140009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8A650F7-5A27-452D-86DD-25B17E30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2860868" y="1210720"/>
              <a:ext cx="821458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7945859" y="1010531"/>
            <a:ext cx="1979875" cy="1613699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79905"/>
                <a:gd name="adj2" fmla="val 77222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 rot="21118905">
              <a:off x="2179951" y="146516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811872" y="1257520"/>
              <a:ext cx="828000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CE697B2-ADC2-4836-9F1C-A6759BD3E620}"/>
              </a:ext>
            </a:extLst>
          </p:cNvPr>
          <p:cNvGrpSpPr/>
          <p:nvPr/>
        </p:nvGrpSpPr>
        <p:grpSpPr>
          <a:xfrm>
            <a:off x="7945858" y="1017636"/>
            <a:ext cx="1979875" cy="1613699"/>
            <a:chOff x="-1360769" y="310410"/>
            <a:chExt cx="1979875" cy="1613699"/>
          </a:xfrm>
        </p:grpSpPr>
        <p:sp>
          <p:nvSpPr>
            <p:cNvPr id="115" name="Пузырек для мыслей: облако 114">
              <a:extLst>
                <a:ext uri="{FF2B5EF4-FFF2-40B4-BE49-F238E27FC236}">
                  <a16:creationId xmlns:a16="http://schemas.microsoft.com/office/drawing/2014/main" id="{ABFF8BCD-4964-4D73-AFBA-E58EDEFEE1C6}"/>
                </a:ext>
              </a:extLst>
            </p:cNvPr>
            <p:cNvSpPr/>
            <p:nvPr/>
          </p:nvSpPr>
          <p:spPr>
            <a:xfrm rot="605027">
              <a:off x="-1360769" y="310410"/>
              <a:ext cx="1979875" cy="1613699"/>
            </a:xfrm>
            <a:prstGeom prst="cloudCallout">
              <a:avLst>
                <a:gd name="adj1" fmla="val 79952"/>
                <a:gd name="adj2" fmla="val 77084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537CD33-11C5-4D59-9F13-9E299C7A521B}"/>
                </a:ext>
              </a:extLst>
            </p:cNvPr>
            <p:cNvSpPr/>
            <p:nvPr/>
          </p:nvSpPr>
          <p:spPr>
            <a:xfrm>
              <a:off x="-1103485" y="726801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FBC56B8C-18F6-482C-AC2A-C4767190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312817" y="672801"/>
              <a:ext cx="787231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9574" y="3618273"/>
            <a:ext cx="1525353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3002" y="3569268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7945857" y="1010530"/>
            <a:ext cx="1979875" cy="1613699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80033"/>
                <a:gd name="adj2" fmla="val 77642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7945856" y="1010529"/>
            <a:ext cx="1979875" cy="1613699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79416"/>
                <a:gd name="adj2" fmla="val 76625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04721" y="1364488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835794" y="125855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7933204" y="1010528"/>
            <a:ext cx="1979875" cy="1613699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79952"/>
                <a:gd name="adj2" fmla="val 77084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30491" y="1311538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CB08B-55B0-402E-A475-D23BAB5218A0}"/>
              </a:ext>
            </a:extLst>
          </p:cNvPr>
          <p:cNvGrpSpPr/>
          <p:nvPr/>
        </p:nvGrpSpPr>
        <p:grpSpPr>
          <a:xfrm>
            <a:off x="7933203" y="1010527"/>
            <a:ext cx="1979875" cy="1613699"/>
            <a:chOff x="-1224640" y="561012"/>
            <a:chExt cx="1979875" cy="1613699"/>
          </a:xfrm>
        </p:grpSpPr>
        <p:sp>
          <p:nvSpPr>
            <p:cNvPr id="124" name="Пузырек для мыслей: облако 123">
              <a:extLst>
                <a:ext uri="{FF2B5EF4-FFF2-40B4-BE49-F238E27FC236}">
                  <a16:creationId xmlns:a16="http://schemas.microsoft.com/office/drawing/2014/main" id="{E9D6F4B2-A581-4216-A694-029E073A580E}"/>
                </a:ext>
              </a:extLst>
            </p:cNvPr>
            <p:cNvSpPr/>
            <p:nvPr/>
          </p:nvSpPr>
          <p:spPr>
            <a:xfrm rot="605027">
              <a:off x="-1224640" y="561012"/>
              <a:ext cx="1979875" cy="1613699"/>
            </a:xfrm>
            <a:prstGeom prst="cloudCallout">
              <a:avLst>
                <a:gd name="adj1" fmla="val 79871"/>
                <a:gd name="adj2" fmla="val 76526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Равнобедренный треугольник 124">
              <a:extLst>
                <a:ext uri="{FF2B5EF4-FFF2-40B4-BE49-F238E27FC236}">
                  <a16:creationId xmlns:a16="http://schemas.microsoft.com/office/drawing/2014/main" id="{5CF92DAB-73DE-4862-B860-3529E2834B9D}"/>
                </a:ext>
              </a:extLst>
            </p:cNvPr>
            <p:cNvSpPr/>
            <p:nvPr/>
          </p:nvSpPr>
          <p:spPr>
            <a:xfrm>
              <a:off x="-927488" y="919236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C5DB8C-113E-4511-AB62-B53174C1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135258" y="907078"/>
              <a:ext cx="718777" cy="756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995" y="751418"/>
            <a:ext cx="1248051" cy="108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987C284-838C-4EEC-94E4-61B2E53B5093}"/>
              </a:ext>
            </a:extLst>
          </p:cNvPr>
          <p:cNvGrpSpPr/>
          <p:nvPr/>
        </p:nvGrpSpPr>
        <p:grpSpPr>
          <a:xfrm>
            <a:off x="5479560" y="5206007"/>
            <a:ext cx="1548000" cy="1548000"/>
            <a:chOff x="10182891" y="5313343"/>
            <a:chExt cx="1548000" cy="1548000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05F796CC-7EF4-4E94-AE13-AC3E9A9F9D5A}"/>
                </a:ext>
              </a:extLst>
            </p:cNvPr>
            <p:cNvSpPr/>
            <p:nvPr/>
          </p:nvSpPr>
          <p:spPr>
            <a:xfrm>
              <a:off x="10182891" y="531334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99E53E89-2D42-45B1-B631-B3B72AA5F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7" t="13598" r="12850" b="13426"/>
            <a:stretch/>
          </p:blipFill>
          <p:spPr>
            <a:xfrm>
              <a:off x="10232324" y="5415536"/>
              <a:ext cx="1439804" cy="138485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AF5E8AA-F13A-40FD-9E2F-B3A6C9023D1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0591" y="5229892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2687C21-3C1F-4E55-91B4-EF867369DD5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9262" y="5225155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r="21276" b="7082"/>
          <a:stretch/>
        </p:blipFill>
        <p:spPr bwMode="auto">
          <a:xfrm>
            <a:off x="2553501" y="260116"/>
            <a:ext cx="4039833" cy="6428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320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36D8C9C-4442-43F2-A600-942ADDEBD07D}"/>
</file>

<file path=customXml/itemProps2.xml><?xml version="1.0" encoding="utf-8"?>
<ds:datastoreItem xmlns:ds="http://schemas.openxmlformats.org/officeDocument/2006/customXml" ds:itemID="{03755D41-E5C4-4579-8CD7-8C32EC980555}"/>
</file>

<file path=customXml/itemProps3.xml><?xml version="1.0" encoding="utf-8"?>
<ds:datastoreItem xmlns:ds="http://schemas.openxmlformats.org/officeDocument/2006/customXml" ds:itemID="{564012A2-0E8F-442D-876E-A505F553E5E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2025-12-05T19:20:03Z</dcterms:created>
  <dcterms:modified xsi:type="dcterms:W3CDTF">2025-12-05T19:38:20Z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