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0" y="-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30" y="-19419"/>
            <a:ext cx="12333818" cy="6912359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5608062" y="1441832"/>
            <a:ext cx="4128986" cy="4510147"/>
          </a:xfrm>
          <a:prstGeom prst="flowChartAlternateProcess">
            <a:avLst/>
          </a:prstGeom>
          <a:solidFill>
            <a:srgbClr val="F8F8F8">
              <a:alpha val="65882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37696" y="2451182"/>
            <a:ext cx="2376264" cy="3539491"/>
          </a:xfrm>
          <a:prstGeom prst="flowChartAlternateProcess">
            <a:avLst/>
          </a:prstGeom>
          <a:solidFill>
            <a:srgbClr val="F8F8F8">
              <a:alpha val="72941"/>
            </a:srgbClr>
          </a:solidFill>
          <a:ln>
            <a:solidFill>
              <a:srgbClr val="FFFFFF">
                <a:alpha val="6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72" y="1230880"/>
            <a:ext cx="4932049" cy="4932049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8040216" y="3144799"/>
            <a:ext cx="0" cy="17389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248128" y="3144799"/>
            <a:ext cx="0" cy="17389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868342" y="2190023"/>
            <a:ext cx="1556792" cy="15567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7963915" y="2195344"/>
            <a:ext cx="1556792" cy="1556792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6911635" y="3528789"/>
            <a:ext cx="151216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911635" y="4209602"/>
            <a:ext cx="151216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784672" y="3977586"/>
            <a:ext cx="1556792" cy="15567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08564" y="3085413"/>
            <a:ext cx="1556792" cy="15567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6627479" y="3210673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779181" y="4214885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186811" y="3220573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461077" y="4958057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090949" y="4205210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62078" y="4188410"/>
            <a:ext cx="1556792" cy="155679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42762" y="3085413"/>
            <a:ext cx="1556792" cy="155679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58891" y="4878266"/>
            <a:ext cx="1556792" cy="155679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33566" y="4198659"/>
            <a:ext cx="1556792" cy="1556792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6807048" y="3091025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818701" y="3851451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6991258" y="4581713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7857469" y="3088379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7793707" y="3798313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7762488" y="4588141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144" flipV="1">
            <a:off x="6348427" y="3922392"/>
            <a:ext cx="1556792" cy="155679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144" flipV="1">
            <a:off x="6287546" y="3164485"/>
            <a:ext cx="1556792" cy="155679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144" flipV="1">
            <a:off x="6159169" y="2414103"/>
            <a:ext cx="1556792" cy="155679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7856" flipH="1" flipV="1">
            <a:off x="7324823" y="3955023"/>
            <a:ext cx="1556792" cy="155679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7856" flipH="1" flipV="1">
            <a:off x="7374777" y="3149850"/>
            <a:ext cx="1556792" cy="155679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7856" flipH="1" flipV="1">
            <a:off x="7429650" y="2480685"/>
            <a:ext cx="1556792" cy="1556792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7633566" y="3058052"/>
            <a:ext cx="0" cy="192341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80447" flipV="1">
            <a:off x="6501809" y="2638741"/>
            <a:ext cx="1556792" cy="1556792"/>
          </a:xfrm>
          <a:prstGeom prst="rect">
            <a:avLst/>
          </a:prstGeom>
        </p:spPr>
      </p:pic>
      <p:sp>
        <p:nvSpPr>
          <p:cNvPr id="25" name="7-конечная звезда 24"/>
          <p:cNvSpPr/>
          <p:nvPr/>
        </p:nvSpPr>
        <p:spPr>
          <a:xfrm>
            <a:off x="7106247" y="3387641"/>
            <a:ext cx="1080120" cy="1037550"/>
          </a:xfrm>
          <a:prstGeom prst="star7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67" y="3908601"/>
            <a:ext cx="2843680" cy="284368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6632"/>
            <a:ext cx="896561" cy="89656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58" y="2606176"/>
            <a:ext cx="3345803" cy="334580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01" y="3339911"/>
            <a:ext cx="976495" cy="98173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30" y="3367187"/>
            <a:ext cx="976495" cy="9817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31" y="3351142"/>
            <a:ext cx="976495" cy="98173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55" y="3344753"/>
            <a:ext cx="976495" cy="98173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73" y="3353672"/>
            <a:ext cx="976495" cy="98173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733032" y="3122853"/>
            <a:ext cx="1556792" cy="155679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66" y="3358716"/>
            <a:ext cx="976495" cy="98173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90" y="499246"/>
            <a:ext cx="6737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5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2.29167E-6 0.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2.70833E-6 0.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32604 0.065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14076 0.012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4531 -0.0074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32721 0.0738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32031 0.07292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08073 0.13843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07409 0.145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5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00"/>
                            </p:stCondLst>
                            <p:childTnLst>
                              <p:par>
                                <p:cTn id="2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6719 0.13842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8500"/>
                            </p:stCondLst>
                            <p:childTnLst>
                              <p:par>
                                <p:cTn id="2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08659 0.12199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4.81481E-6 L 0.0901 0.13611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7618 0.13611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32865 0.08148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500"/>
                            </p:stCondLst>
                            <p:childTnLst>
                              <p:par>
                                <p:cTn id="2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0455 0.33241 " pathEditMode="relative" rAng="0" ptsTypes="AA">
                                      <p:cBhvr>
                                        <p:cTn id="29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000"/>
                            </p:stCondLst>
                            <p:childTnLst>
                              <p:par>
                                <p:cTn id="2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0625 0.32176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0"/>
                            </p:stCondLst>
                            <p:childTnLst>
                              <p:par>
                                <p:cTn id="2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1106 0.32731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000"/>
                            </p:stCondLst>
                            <p:childTnLst>
                              <p:par>
                                <p:cTn id="3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32487 0.08495 " pathEditMode="relative" rAng="0" ptsTypes="AA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500"/>
                            </p:stCondLst>
                            <p:childTnLst>
                              <p:par>
                                <p:cTn id="3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325 0.08913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9D60C80-CEAB-476B-9B00-EC79BE2516BE}"/>
</file>

<file path=customXml/itemProps2.xml><?xml version="1.0" encoding="utf-8"?>
<ds:datastoreItem xmlns:ds="http://schemas.openxmlformats.org/officeDocument/2006/customXml" ds:itemID="{E39A20B5-A46A-4A80-BD0B-D3ADCD9A59A6}"/>
</file>

<file path=customXml/itemProps3.xml><?xml version="1.0" encoding="utf-8"?>
<ds:datastoreItem xmlns:ds="http://schemas.openxmlformats.org/officeDocument/2006/customXml" ds:itemID="{ECC4E836-3A57-46C8-965E-86A1F02DC1AB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23</cp:revision>
  <dcterms:created xsi:type="dcterms:W3CDTF">2025-11-25T21:51:59Z</dcterms:created>
  <dcterms:modified xsi:type="dcterms:W3CDTF">2025-12-05T00:38:51Z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