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12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74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99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1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5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97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35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7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3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08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5.png"/><Relationship Id="rId10" Type="http://schemas.openxmlformats.org/officeDocument/2006/relationships/image" Target="../media/image6.png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0" y="446383"/>
            <a:ext cx="7711048" cy="5348234"/>
          </a:xfrm>
          <a:prstGeom prst="roundRect">
            <a:avLst>
              <a:gd name="adj" fmla="val 16667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806" y1="43548" x2="29032" y2="45484"/>
                        <a14:foregroundMark x1="28387" y1="37742" x2="31935" y2="40000"/>
                        <a14:foregroundMark x1="30323" y1="52581" x2="36452" y2="44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75" y="2814313"/>
            <a:ext cx="2340000" cy="234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7273" y1="37063" x2="35315" y2="39510"/>
                        <a14:foregroundMark x1="24476" y1="46154" x2="35664" y2="43007"/>
                        <a14:foregroundMark x1="30070" y1="50699" x2="35315" y2="43357"/>
                        <a14:foregroundMark x1="28671" y1="51748" x2="28671" y2="51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734" y="2525370"/>
            <a:ext cx="2340000" cy="234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7899" y1="37319" x2="31159" y2="39493"/>
                        <a14:foregroundMark x1="26449" y1="47464" x2="25725" y2="44565"/>
                        <a14:foregroundMark x1="29710" y1="52899" x2="28986" y2="52899"/>
                        <a14:foregroundMark x1="24638" y1="47101" x2="23913" y2="46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9539" y="2172226"/>
            <a:ext cx="2539511" cy="253951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7740" y1="38014" x2="33219" y2="40068"/>
                        <a14:foregroundMark x1="26712" y1="45890" x2="24315" y2="43836"/>
                        <a14:foregroundMark x1="29110" y1="53767" x2="36986" y2="42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05792" y="3437033"/>
            <a:ext cx="2340000" cy="234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29368" y1="38290" x2="33829" y2="41264"/>
                        <a14:foregroundMark x1="26394" y1="46097" x2="27881" y2="46097"/>
                        <a14:foregroundMark x1="29740" y1="52788" x2="36431" y2="44610"/>
                        <a14:foregroundMark x1="29740" y1="52788" x2="28625" y2="51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13" y="3316337"/>
            <a:ext cx="2607793" cy="260779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26149" y1="36782" x2="26724" y2="37069"/>
                        <a14:foregroundMark x1="29023" y1="37356" x2="34195" y2="39943"/>
                        <a14:foregroundMark x1="25575" y1="45402" x2="33908" y2="43966"/>
                        <a14:foregroundMark x1="30747" y1="54598" x2="36494" y2="43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20" y="2758796"/>
            <a:ext cx="2340000" cy="234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7" y="2981047"/>
            <a:ext cx="3267435" cy="32674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4" y="5794617"/>
            <a:ext cx="823654" cy="8301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25688" y1="45872" x2="34251" y2="43731"/>
                        <a14:foregroundMark x1="28135" y1="39144" x2="34557" y2="42202"/>
                        <a14:foregroundMark x1="27829" y1="54434" x2="36391" y2="4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15" y="3423628"/>
            <a:ext cx="2340000" cy="234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40" name="Группа 39"/>
          <p:cNvGrpSpPr/>
          <p:nvPr/>
        </p:nvGrpSpPr>
        <p:grpSpPr>
          <a:xfrm>
            <a:off x="3143279" y="597095"/>
            <a:ext cx="2390190" cy="2307672"/>
            <a:chOff x="3218153" y="743128"/>
            <a:chExt cx="2390190" cy="230767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285726" y="743128"/>
              <a:ext cx="2322617" cy="22844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2" t="9615" r="13414" b="70270"/>
            <a:stretch/>
          </p:blipFill>
          <p:spPr>
            <a:xfrm>
              <a:off x="4071011" y="743128"/>
              <a:ext cx="1144877" cy="1283053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18153" y="1641802"/>
              <a:ext cx="1408998" cy="1408998"/>
            </a:xfrm>
            <a:prstGeom prst="rect">
              <a:avLst/>
            </a:prstGeom>
          </p:spPr>
        </p:pic>
        <p:pic>
          <p:nvPicPr>
            <p:cNvPr id="19" name="Рисунок 18" descr="Логотип &lt;strong&gt;колокольчик&lt;/strong&gt; - Zefirka.club фото и картинки"/>
            <p:cNvPicPr>
              <a:picLocks noChangeAspect="1"/>
            </p:cNvPicPr>
            <p:nvPr/>
          </p:nvPicPr>
          <p:blipFill>
            <a:blip r:embed="rId2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3215">
              <a:off x="4523477" y="2069884"/>
              <a:ext cx="814102" cy="814102"/>
            </a:xfrm>
            <a:prstGeom prst="rect">
              <a:avLst/>
            </a:prstGeom>
          </p:spPr>
        </p:pic>
        <p:cxnSp>
          <p:nvCxnSpPr>
            <p:cNvPr id="24" name="Прямая соединительная линия 23"/>
            <p:cNvCxnSpPr/>
            <p:nvPr/>
          </p:nvCxnSpPr>
          <p:spPr>
            <a:xfrm>
              <a:off x="4503044" y="2109068"/>
              <a:ext cx="829211" cy="82626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4503044" y="2116757"/>
              <a:ext cx="828000" cy="8280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439073" y="888023"/>
              <a:ext cx="4515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endParaRPr lang="ru-RU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57" y="404541"/>
            <a:ext cx="5053205" cy="53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8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F3C5814-7B7B-45C0-B00C-FD2567754E3E}"/>
</file>

<file path=customXml/itemProps2.xml><?xml version="1.0" encoding="utf-8"?>
<ds:datastoreItem xmlns:ds="http://schemas.openxmlformats.org/officeDocument/2006/customXml" ds:itemID="{DB94B7BB-7EFA-438D-91F0-AF98BA9891BB}"/>
</file>

<file path=customXml/itemProps3.xml><?xml version="1.0" encoding="utf-8"?>
<ds:datastoreItem xmlns:ds="http://schemas.openxmlformats.org/officeDocument/2006/customXml" ds:itemID="{F2ED0371-4436-49F9-BAF6-9FA1E2EA116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2025-12-05T12:19:03Z</dcterms:created>
  <dcterms:modified xsi:type="dcterms:W3CDTF">2025-12-05T12:19:18Z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