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4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4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9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8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0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1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3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0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8013-30FE-4E21-9741-CE122F314DCA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3241-5440-4D61-8756-4D22659C1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2" y="515948"/>
            <a:ext cx="7585196" cy="524266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16">
            <a:off x="4699809" y="3644046"/>
            <a:ext cx="1593193" cy="15931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695" flipH="1">
            <a:off x="1936050" y="4018395"/>
            <a:ext cx="1614749" cy="16147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307" flipH="1">
            <a:off x="574201" y="2444868"/>
            <a:ext cx="1516286" cy="15162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45">
            <a:off x="3226281" y="2852297"/>
            <a:ext cx="1543760" cy="154376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18" y="2397101"/>
            <a:ext cx="1658299" cy="165829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200">
            <a:off x="6540474" y="1412038"/>
            <a:ext cx="1657237" cy="165723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6" y="2883488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9" y="5783330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2500" b="84167" l="11667" r="8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22892" r="12581" b="15987"/>
          <a:stretch/>
        </p:blipFill>
        <p:spPr>
          <a:xfrm rot="1564285">
            <a:off x="1071206" y="1170692"/>
            <a:ext cx="1459000" cy="118657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3032810" y="610341"/>
            <a:ext cx="2322617" cy="2297300"/>
            <a:chOff x="2959873" y="613329"/>
            <a:chExt cx="2322617" cy="22973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959873" y="613329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68" t="54269" r="12021" b="27244"/>
            <a:stretch/>
          </p:blipFill>
          <p:spPr>
            <a:xfrm>
              <a:off x="3604306" y="715176"/>
              <a:ext cx="1432161" cy="113327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199" b="89941" l="9961" r="899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002" y="1708125"/>
              <a:ext cx="1202504" cy="120250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9" name="Рисунок 18" descr="векторная иллюстрация громкости значка динамика PNG , объем, &lt;strong&gt;Шум&lt;/strong&gt;, аудио ...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854" y="2138745"/>
              <a:ext cx="579015" cy="579015"/>
            </a:xfrm>
            <a:prstGeom prst="rect">
              <a:avLst/>
            </a:prstGeom>
          </p:spPr>
        </p:pic>
        <p:pic>
          <p:nvPicPr>
            <p:cNvPr id="20" name="Рисунок 19" descr="&lt;strong&gt;Колокол&lt;/strong&gt; иконка Special Lineal | Freepik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7188">
              <a:off x="4468573" y="2075723"/>
              <a:ext cx="732113" cy="7321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065044" y="741956"/>
              <a:ext cx="5053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endPara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01" y="598237"/>
            <a:ext cx="4988638" cy="50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5843F4F-CCE7-42A8-8B2C-DCB9C2506213}"/>
</file>

<file path=customXml/itemProps2.xml><?xml version="1.0" encoding="utf-8"?>
<ds:datastoreItem xmlns:ds="http://schemas.openxmlformats.org/officeDocument/2006/customXml" ds:itemID="{7A56BAA1-7455-469C-9FAF-84CA49207568}"/>
</file>

<file path=customXml/itemProps3.xml><?xml version="1.0" encoding="utf-8"?>
<ds:datastoreItem xmlns:ds="http://schemas.openxmlformats.org/officeDocument/2006/customXml" ds:itemID="{6A058B31-08E0-46B2-B89E-F97E2710BB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2025-12-05T11:16:22Z</dcterms:created>
  <dcterms:modified xsi:type="dcterms:W3CDTF">2025-12-05T11:16:42Z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