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41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128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5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246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30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46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20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29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25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635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728-6D76-4E16-9DF4-88C671C358B1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691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B728-6D76-4E16-9DF4-88C671C358B1}" type="datetimeFigureOut">
              <a:rPr lang="uk-UA" smtClean="0"/>
              <a:t>05.12.2025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0EC8-B685-4C6D-9BE0-470F88B5F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16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0"/>
            <a:ext cx="12236824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53211" y="437225"/>
            <a:ext cx="8200253" cy="606566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7" y="2867488"/>
            <a:ext cx="3431220" cy="34312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11" y="4223279"/>
            <a:ext cx="1571264" cy="1571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24" y="4155645"/>
            <a:ext cx="1653383" cy="16533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15" y="4189879"/>
            <a:ext cx="1917330" cy="19173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76" y="4214266"/>
            <a:ext cx="1591031" cy="1591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7035">
            <a:off x="1827921" y="4096650"/>
            <a:ext cx="1771373" cy="17713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08" y="4174177"/>
            <a:ext cx="1616317" cy="16163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73" y="4212525"/>
            <a:ext cx="1557696" cy="15576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09" y="4257029"/>
            <a:ext cx="1454813" cy="14686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98" y="4448295"/>
            <a:ext cx="1135288" cy="11352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09" y="4252980"/>
            <a:ext cx="1444617" cy="14446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0"/>
            <a:ext cx="977749" cy="9777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585" y="0"/>
            <a:ext cx="2867488" cy="286748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928601" y="6001005"/>
            <a:ext cx="1376038" cy="48303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 МІШКУ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51108" y="2212533"/>
            <a:ext cx="1313752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</a:t>
            </a:r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</a:t>
            </a:r>
            <a:r>
              <a:rPr lang="ru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Ш</a:t>
            </a:r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08859" y="2223972"/>
            <a:ext cx="1410380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ІГРАШКИ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9333" y="2212532"/>
            <a:ext cx="1410380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МАШИНА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69807" y="2212531"/>
            <a:ext cx="1410380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КНИЖКА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24185" y="2212530"/>
            <a:ext cx="1471239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ПЛАНШЕТ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47963" y="4125090"/>
            <a:ext cx="1313752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ЧЕРЕШНЯ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23311" y="4125090"/>
            <a:ext cx="1313752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БРОШКА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053917" y="5834974"/>
            <a:ext cx="1377228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ГОРІШКИ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99460" y="5828789"/>
            <a:ext cx="1347547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МУШЛІ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37279" y="5825197"/>
            <a:ext cx="1463792" cy="42490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ПАРАШУТ</a:t>
            </a:r>
            <a:endParaRPr lang="uk-U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59" y="2941867"/>
            <a:ext cx="3593341" cy="35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69 L 4.16667E-7 0.00024 C -0.00026 -0.00717 4.16667E-7 -0.05231 -0.00143 -0.07222 C -0.00143 -0.07361 -0.00182 -0.075 -0.00195 -0.07615 C -0.00365 -0.09236 -0.0026 -0.0831 -0.00365 -0.09513 C -0.00417 -0.10162 -0.0043 -0.10115 -0.00456 -0.10833 C -0.00495 -0.11226 -0.00495 -0.11597 -0.00508 -0.1199 C -0.00534 -0.12176 -0.00573 -0.12291 -0.00573 -0.1243 C -0.00781 -0.15092 -0.00573 -0.1412 -0.00846 -0.15208 C -0.00859 -0.15463 -0.00885 -0.15717 -0.00898 -0.15926 C -0.00925 -0.16111 -0.00938 -0.16226 -0.00964 -0.16388 C -0.00977 -0.16689 -0.00977 -0.1699 -0.01003 -0.17268 C -0.01055 -0.17708 -0.01172 -0.18588 -0.01172 -0.18564 C -0.01198 -0.19236 -0.01172 -0.19953 -0.01237 -0.20601 C -0.01237 -0.20787 -0.01315 -0.20902 -0.01354 -0.21041 C -0.01367 -0.2118 -0.01393 -0.21342 -0.01393 -0.21504 C -0.01406 -0.21713 -0.01406 -0.2199 -0.01432 -0.22222 C -0.01484 -0.22523 -0.01667 -0.23078 -0.01667 -0.23055 C -0.01706 -0.23495 -0.01745 -0.24189 -0.01823 -0.24513 C -0.01901 -0.2493 -0.01992 -0.25301 -0.02057 -0.25717 C -0.02083 -0.25995 -0.02096 -0.26319 -0.02148 -0.26574 C -0.02214 -0.26828 -0.02266 -0.2706 -0.02305 -0.27314 C -0.02357 -0.27592 -0.02383 -0.27916 -0.02435 -0.28194 C -0.025 -0.2868 -0.02656 -0.29652 -0.02656 -0.29629 C -0.02656 -0.29907 -0.02656 -0.30231 -0.02708 -0.30509 C -0.02721 -0.30694 -0.02773 -0.30787 -0.028 -0.30926 C -0.02852 -0.31157 -0.02878 -0.31342 -0.02917 -0.31551 C -0.02969 -0.31851 -0.02982 -0.32176 -0.03008 -0.32546 C -0.03047 -0.32685 -0.03047 -0.32847 -0.03086 -0.33032 C -0.03112 -0.33171 -0.03151 -0.33287 -0.0319 -0.33426 C -0.03229 -0.33703 -0.03242 -0.34027 -0.03294 -0.34305 C -0.03307 -0.34467 -0.0332 -0.34606 -0.03359 -0.34745 C -0.03385 -0.34953 -0.03438 -0.35115 -0.03464 -0.35324 C -0.03542 -0.3581 -0.03581 -0.36296 -0.03672 -0.36782 C -0.03711 -0.36967 -0.0375 -0.37176 -0.03789 -0.37361 C -0.03815 -0.37546 -0.03815 -0.37754 -0.03828 -0.37939 C -0.03867 -0.38101 -0.03906 -0.38217 -0.03945 -0.38402 C -0.03984 -0.38564 -0.04023 -0.3875 -0.04063 -0.38981 C -0.04076 -0.39189 -0.04089 -0.39467 -0.04115 -0.39699 C -0.04245 -0.40972 -0.04167 -0.39976 -0.04323 -0.40879 C -0.04349 -0.41018 -0.04375 -0.41134 -0.04375 -0.41296 C -0.04492 -0.41921 -0.04414 -0.41898 -0.04531 -0.41898 L -0.05872 -0.52314 " pathEditMode="relative" rAng="0" ptsTypes="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-2608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1.66667E-6 0.00162 C 0.00052 -0.00347 0.00117 -0.00695 0.00195 -0.01042 C 0.00209 -0.01181 0.00209 -0.01343 0.00274 -0.01458 C 0.00326 -0.01597 0.00404 -0.01736 0.0043 -0.01875 C 0.00508 -0.0213 0.00547 -0.02384 0.00599 -0.02685 C 0.0069 -0.03033 0.00807 -0.03357 0.0086 -0.03704 C 0.0099 -0.04491 0.0086 -0.04051 0.01081 -0.04676 C 0.01133 -0.04861 0.01133 -0.05046 0.01172 -0.05208 C 0.01211 -0.05417 0.01315 -0.05509 0.01328 -0.05648 C 0.01393 -0.05857 0.01367 -0.06088 0.01406 -0.06296 C 0.01459 -0.06458 0.01537 -0.06644 0.01576 -0.06829 C 0.01628 -0.0706 0.0168 -0.07269 0.01732 -0.07477 C 0.01979 -0.08588 0.01667 -0.07454 0.01979 -0.08565 C 0.02018 -0.08796 0.02018 -0.09028 0.0207 -0.09236 C 0.02123 -0.0956 0.0224 -0.10046 0.0224 -0.10023 C 0.02266 -0.10417 0.02266 -0.1081 0.02331 -0.11158 C 0.02344 -0.11296 0.02383 -0.11412 0.02396 -0.11551 C 0.02422 -0.11759 0.02448 -0.11991 0.02487 -0.12199 C 0.02669 -0.14167 0.02448 -0.12477 0.02656 -0.13542 C 0.02669 -0.1375 0.02669 -0.13935 0.02735 -0.1412 C 0.02761 -0.14283 0.02839 -0.14398 0.02878 -0.14537 C 0.02917 -0.14676 0.02956 -0.14815 0.02969 -0.14908 C 0.03021 -0.15093 0.03073 -0.15255 0.03138 -0.1544 C 0.0319 -0.15695 0.03242 -0.15972 0.0332 -0.16227 L 0.03373 -0.16644 C 0.03412 -0.16783 0.03425 -0.16898 0.03464 -0.17037 C 0.03477 -0.17292 0.03594 -0.175 0.03633 -0.17732 C 0.03685 -0.18009 0.03737 -0.18264 0.03776 -0.18495 C 0.03828 -0.18658 0.03854 -0.18796 0.0388 -0.18935 C 0.04037 -0.20301 0.03854 -0.19074 0.04037 -0.20023 C 0.04076 -0.20185 0.04076 -0.2037 0.04102 -0.20533 C 0.04141 -0.20648 0.04232 -0.20741 0.04284 -0.2081 C 0.0431 -0.20949 0.04349 -0.21088 0.04362 -0.21204 C 0.04388 -0.21435 0.04401 -0.2162 0.0444 -0.21829 C 0.04531 -0.22199 0.04636 -0.22384 0.04766 -0.22708 C 0.04805 -0.22917 0.04805 -0.23148 0.04844 -0.2338 C 0.04948 -0.23843 0.05078 -0.24283 0.05169 -0.24745 C 0.05248 -0.24954 0.05287 -0.25208 0.05339 -0.2544 C 0.05391 -0.25602 0.05443 -0.25764 0.05482 -0.25926 C 0.05534 -0.26042 0.05534 -0.26181 0.05573 -0.2632 C 0.05612 -0.26482 0.05625 -0.2669 0.05664 -0.26875 C 0.05716 -0.27107 0.05834 -0.27338 0.05912 -0.27546 C 0.05938 -0.27755 0.05964 -0.28009 0.05977 -0.28241 C 0.06003 -0.2838 0.06055 -0.28495 0.06068 -0.28658 C 0.0612 -0.29144 0.06185 -0.29676 0.0625 -0.30232 C 0.06276 -0.30509 0.06276 -0.3081 0.06315 -0.31065 C 0.06432 -0.31667 0.0638 -0.31343 0.06537 -0.3213 C 0.06459 -0.3382 0.06432 -0.35556 0.06406 -0.37222 C 0.06406 -0.37361 0.06328 -0.37477 0.06315 -0.37639 C 0.06276 -0.38033 0.0625 -0.38449 0.0625 -0.38866 C 0.06224 -0.43241 0.0625 -0.47593 0.0625 -0.51806 L 0.0625 -0.51806 " pathEditMode="relative" rAng="0" ptsTypes="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-258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046 L 0.00065 0.0007 C 0.00195 -0.00231 0.00417 -0.00347 0.00586 -0.00555 C 0.00651 -0.00625 0.00742 -0.0081 0.0082 -0.00902 C 0.00925 -0.00995 0.01016 -0.01064 0.01094 -0.01157 C 0.01497 -0.01504 0.01133 -0.01296 0.01537 -0.01504 C 0.02266 -0.02384 0.01497 -0.01527 0.02057 -0.0199 C 0.02539 -0.02384 0.02018 -0.02037 0.02513 -0.02592 C 0.02565 -0.02638 0.02656 -0.02662 0.02708 -0.02708 C 0.0276 -0.02777 0.02813 -0.0287 0.02865 -0.02939 C 0.02917 -0.03055 0.02956 -0.03194 0.03008 -0.03333 C 0.03073 -0.03425 0.03177 -0.03472 0.03229 -0.03564 C 0.03346 -0.03726 0.03516 -0.04027 0.03516 -0.04004 C 0.03789 -0.04953 0.03542 -0.04189 0.03906 -0.04953 C 0.03984 -0.05092 0.04037 -0.05254 0.04115 -0.05416 C 0.04206 -0.05601 0.04323 -0.05717 0.04414 -0.05902 C 0.04479 -0.06041 0.04505 -0.06157 0.04544 -0.06273 C 0.04609 -0.06388 0.04714 -0.06412 0.04779 -0.06504 C 0.05482 -0.075 0.04557 -0.06296 0.0513 -0.07245 C 0.05208 -0.07314 0.05313 -0.07361 0.05378 -0.07476 C 0.05742 -0.08078 0.0543 -0.078 0.05742 -0.08171 C 0.05807 -0.0831 0.05951 -0.08449 0.06016 -0.08518 C 0.06107 -0.08611 0.06172 -0.0868 0.06263 -0.08773 C 0.06419 -0.09027 0.0651 -0.09328 0.06706 -0.09537 C 0.06784 -0.09652 0.06888 -0.09745 0.06979 -0.09907 C 0.07083 -0.10069 0.07175 -0.10254 0.07266 -0.10393 C 0.07344 -0.10463 0.07448 -0.10532 0.075 -0.10601 C 0.07813 -0.11064 0.07643 -0.10856 0.07865 -0.11365 C 0.07904 -0.11435 0.07956 -0.11504 0.07995 -0.11597 C 0.0806 -0.11689 0.08112 -0.11828 0.08164 -0.11944 C 0.08242 -0.1206 0.08359 -0.12175 0.08451 -0.12291 C 0.08867 -0.12893 0.08503 -0.1243 0.08815 -0.13032 C 0.09414 -0.14213 0.08815 -0.13032 0.09414 -0.13773 C 0.09518 -0.14004 0.09635 -0.14259 0.09779 -0.14421 C 0.0987 -0.14537 0.09974 -0.14629 0.10052 -0.14768 C 0.10117 -0.14884 0.10143 -0.15023 0.10208 -0.15138 C 0.10274 -0.15254 0.10378 -0.1537 0.10417 -0.15509 C 0.10469 -0.15625 0.10521 -0.1574 0.10573 -0.15856 C 0.10651 -0.16018 0.10716 -0.1618 0.10794 -0.16342 C 0.10846 -0.16458 0.10951 -0.16597 0.11016 -0.16713 C 0.11081 -0.16828 0.1112 -0.16944 0.11159 -0.17037 C 0.1125 -0.17199 0.11302 -0.17338 0.11393 -0.17523 C 0.11432 -0.17615 0.11458 -0.17777 0.1155 -0.17893 C 0.11576 -0.17986 0.11615 -0.18055 0.1168 -0.18148 C 0.11719 -0.18379 0.11836 -0.18935 0.11901 -0.19143 C 0.11953 -0.19328 0.12044 -0.19444 0.12135 -0.19606 C 0.12175 -0.19699 0.12214 -0.19838 0.12266 -0.19976 C 0.12331 -0.20138 0.12396 -0.203 0.12474 -0.20463 C 0.12539 -0.20578 0.12604 -0.20717 0.12643 -0.2081 C 0.12656 -0.20879 0.1276 -0.20949 0.128 -0.21064 C 0.128 -0.21041 0.13138 -0.2199 0.13242 -0.22175 L 0.13385 -0.22523 C 0.13451 -0.22916 0.13477 -0.23055 0.13581 -0.23518 C 0.13646 -0.23703 0.13711 -0.23842 0.13724 -0.24004 C 0.13802 -0.24236 0.13815 -0.24537 0.13867 -0.24745 C 0.13971 -0.24907 0.14037 -0.25115 0.14115 -0.25324 C 0.14141 -0.25439 0.14141 -0.25578 0.14167 -0.25694 C 0.14622 -0.26782 0.14167 -0.25208 0.14622 -0.26527 C 0.14857 -0.27268 0.14701 -0.26944 0.14844 -0.27592 C 0.14857 -0.27824 0.14935 -0.27963 0.14987 -0.28148 C 0.15013 -0.2824 0.15013 -0.28379 0.15052 -0.28472 C 0.15091 -0.28657 0.15156 -0.28796 0.15221 -0.28981 C 0.15234 -0.29074 0.1526 -0.29213 0.15287 -0.29305 C 0.15313 -0.29444 0.15365 -0.29606 0.15404 -0.29699 C 0.15742 -0.31805 0.15391 -0.29884 0.15729 -0.31157 C 0.15755 -0.31388 0.15833 -0.31643 0.15859 -0.31875 C 0.15899 -0.32083 0.15964 -0.32291 0.16003 -0.32546 C 0.16042 -0.32615 0.16042 -0.32754 0.16068 -0.3287 C 0.16133 -0.33032 0.16211 -0.33194 0.16224 -0.33379 C 0.16615 -0.34722 0.16198 -0.33263 0.16524 -0.34421 C 0.1655 -0.34629 0.16563 -0.34838 0.16602 -0.35023 C 0.16628 -0.35254 0.16693 -0.35486 0.16745 -0.35763 C 0.16771 -0.35902 0.16784 -0.36088 0.16823 -0.36226 C 0.16836 -0.36365 0.16927 -0.36481 0.16966 -0.36597 C 0.16992 -0.36689 0.16992 -0.36828 0.17057 -0.3699 C 0.1724 -0.37754 0.17162 -0.37245 0.17318 -0.38101 C 0.17422 -0.38564 0.17383 -0.38518 0.17474 -0.38958 C 0.17513 -0.3912 0.17578 -0.39259 0.17617 -0.39421 C 0.17695 -0.39652 0.17721 -0.39907 0.17787 -0.40162 C 0.17826 -0.4037 0.17865 -0.40532 0.17917 -0.4074 C 0.17943 -0.40879 0.17969 -0.41018 0.17982 -0.41111 C 0.18021 -0.4125 0.18112 -0.41365 0.18125 -0.41481 C 0.1819 -0.41736 0.18242 -0.4199 0.18294 -0.42245 L 0.18372 -0.42569 C 0.18399 -0.42708 0.18412 -0.42847 0.18425 -0.42939 C 0.18477 -0.43101 0.18542 -0.43263 0.18568 -0.43425 C 0.18867 -0.44652 0.1832 -0.42662 0.18802 -0.44282 C 0.18815 -0.44467 0.18854 -0.45324 0.18945 -0.45601 C 0.18997 -0.45717 0.1901 -0.4581 0.19102 -0.45949 L 0.19245 -0.46736 C 0.19323 -0.47037 0.19362 -0.47407 0.19466 -0.47708 C 0.19635 -0.48217 0.19622 -0.4787 0.19675 -0.48425 C 0.19818 -0.49375 0.19818 -0.49606 0.19818 -0.5074 L 0.19818 -0.50717 " pathEditMode="relative" rAng="0" ptsTypes="AAAAAAAAAAAAAAAAAAAAAAAAAAAAAAAAAAAAAAAA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2530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7 L 4.16667E-6 0.00023 C 0.00117 -0.00162 0.00312 -0.00255 0.0052 -0.00348 C 0.00559 -0.00371 0.00612 -0.0044 0.0069 -0.00463 C 0.00781 -0.0051 0.00846 -0.00556 0.00924 -0.00602 C 0.01224 -0.00741 0.01432 -0.00811 0.01731 -0.01042 C 0.0177 -0.01088 0.01862 -0.01135 0.01914 -0.01158 C 0.02122 -0.0125 0.02526 -0.01412 0.02526 -0.01389 C 0.02916 -0.01945 0.02487 -0.01459 0.02968 -0.01783 C 0.03059 -0.01875 0.03125 -0.01991 0.03216 -0.02084 C 0.03515 -0.02338 0.03489 -0.02315 0.03776 -0.02431 C 0.04023 -0.02963 0.03776 -0.02524 0.04205 -0.02871 C 0.04283 -0.0294 0.04375 -0.03033 0.04453 -0.03079 C 0.04661 -0.03311 0.04882 -0.03426 0.05065 -0.03612 C 0.05156 -0.03727 0.05234 -0.03843 0.05312 -0.03936 C 0.05416 -0.04051 0.05559 -0.04098 0.05703 -0.0419 L 0.05859 -0.04306 L 0.06054 -0.04422 L 0.0625 -0.04561 C 0.06315 -0.0463 0.06367 -0.04723 0.06432 -0.04769 C 0.06549 -0.04862 0.06783 -0.04977 0.06862 -0.05024 C 0.06953 -0.05162 0.0707 -0.05301 0.07161 -0.0544 C 0.07239 -0.0551 0.07304 -0.05533 0.07356 -0.05579 C 0.07474 -0.05672 0.07552 -0.05741 0.07643 -0.05834 C 0.07721 -0.05926 0.07786 -0.06042 0.07851 -0.06112 C 0.08632 -0.06737 0.07812 -0.0588 0.08333 -0.06343 C 0.0845 -0.06436 0.08489 -0.06575 0.0858 -0.06644 C 0.08684 -0.06737 0.08802 -0.06806 0.08906 -0.06875 C 0.08984 -0.06968 0.09075 -0.07084 0.09153 -0.07107 C 0.09244 -0.072 0.09349 -0.07223 0.09453 -0.07269 C 0.10234 -0.08264 0.09192 -0.07014 0.10247 -0.0794 C 0.10364 -0.08033 0.10455 -0.08079 0.10586 -0.08172 C 0.10651 -0.08287 0.10716 -0.08403 0.10807 -0.08473 C 0.10911 -0.08565 0.11028 -0.08588 0.11145 -0.08635 C 0.11198 -0.08681 0.11302 -0.0875 0.11393 -0.08843 C 0.11484 -0.08959 0.11549 -0.09121 0.11601 -0.09213 C 0.11692 -0.09306 0.1177 -0.09306 0.11796 -0.09352 C 0.11927 -0.09445 0.12031 -0.09584 0.12122 -0.09723 C 0.12291 -0.09908 0.12448 -0.10162 0.12617 -0.10394 C 0.12682 -0.10487 0.12747 -0.10579 0.12799 -0.10649 C 0.12903 -0.10787 0.12955 -0.10926 0.13033 -0.11065 C 0.13125 -0.11135 0.13177 -0.11158 0.13242 -0.11204 C 0.13294 -0.11297 0.13346 -0.11366 0.13398 -0.11436 C 0.13489 -0.11482 0.13541 -0.11482 0.13606 -0.11575 C 0.13997 -0.12061 0.13372 -0.11667 0.13971 -0.11968 C 0.14101 -0.12223 0.14179 -0.12639 0.14336 -0.12732 C 0.14557 -0.12894 0.1457 -0.12894 0.14778 -0.13172 C 0.1483 -0.13218 0.14882 -0.13311 0.14961 -0.13403 C 0.15052 -0.13519 0.1513 -0.13681 0.15221 -0.13774 C 0.15364 -0.13982 0.15546 -0.14098 0.15703 -0.14283 C 0.15768 -0.14352 0.15833 -0.14422 0.15885 -0.14514 C 0.15989 -0.14723 0.16041 -0.14931 0.16132 -0.15093 C 0.16198 -0.15162 0.16263 -0.15162 0.16328 -0.15209 C 0.1638 -0.15301 0.16419 -0.15394 0.16458 -0.15463 C 0.16679 -0.15834 0.1664 -0.15672 0.16901 -0.15857 C 0.17135 -0.16065 0.17604 -0.1669 0.17747 -0.16922 C 0.17812 -0.17014 0.17864 -0.17107 0.17929 -0.17176 C 0.1802 -0.17246 0.18112 -0.17292 0.18177 -0.17431 C 0.18255 -0.17547 0.18294 -0.17732 0.18346 -0.17825 C 0.18424 -0.1794 0.18541 -0.17987 0.18606 -0.18102 C 0.18737 -0.18241 0.18841 -0.1845 0.18997 -0.18588 C 0.19062 -0.18681 0.1914 -0.18774 0.19218 -0.18889 C 0.19518 -0.1926 0.197 -0.19815 0.20078 -0.20047 L 0.20325 -0.20186 C 0.20898 -0.21088 0.20625 -0.20857 0.21093 -0.21112 C 0.21302 -0.21551 0.21132 -0.21227 0.21497 -0.21713 C 0.21809 -0.22084 0.21601 -0.21922 0.21862 -0.22107 C 0.22252 -0.22871 0.21862 -0.22269 0.2233 -0.22639 C 0.22656 -0.2294 0.22382 -0.22871 0.22695 -0.23311 C 0.22799 -0.23426 0.22916 -0.2345 0.23007 -0.23542 C 0.23138 -0.23635 0.23229 -0.23912 0.23372 -0.24051 C 0.23489 -0.2419 0.2358 -0.24329 0.23684 -0.24445 C 0.23776 -0.24561 0.23854 -0.24607 0.23945 -0.24723 C 0.24062 -0.24908 0.24244 -0.25348 0.2444 -0.2551 C 0.24544 -0.25625 0.24635 -0.25672 0.24752 -0.25787 C 0.24856 -0.25926 0.25117 -0.2625 0.25117 -0.26227 C 0.25143 -0.26389 0.25169 -0.26575 0.25221 -0.26667 C 0.25377 -0.26968 0.25559 -0.272 0.25716 -0.27477 C 0.2582 -0.27547 0.25898 -0.27709 0.2595 -0.27848 C 0.26028 -0.27987 0.2608 -0.28102 0.26145 -0.28218 C 0.2625 -0.2838 0.26341 -0.28473 0.26406 -0.28612 C 0.26458 -0.28774 0.2651 -0.29005 0.26575 -0.29144 C 0.27304 -0.30695 0.26315 -0.28218 0.27083 -0.3007 C 0.27174 -0.30301 0.27252 -0.30487 0.27304 -0.30695 C 0.27526 -0.31181 0.27421 -0.30718 0.27643 -0.31482 C 0.27695 -0.31667 0.27695 -0.31852 0.2776 -0.32014 C 0.27864 -0.32315 0.28046 -0.32477 0.28125 -0.32778 C 0.2819 -0.33056 0.28242 -0.33195 0.28294 -0.3345 C 0.28359 -0.33565 0.28359 -0.33704 0.28398 -0.33843 C 0.28515 -0.34422 0.28515 -0.34352 0.28671 -0.34769 C 0.28815 -0.35487 0.28671 -0.34769 0.28932 -0.35649 C 0.28971 -0.35811 0.28997 -0.36019 0.29049 -0.36181 C 0.29166 -0.36598 0.29231 -0.36667 0.29375 -0.37084 C 0.29479 -0.37454 0.2957 -0.37778 0.29674 -0.38125 C 0.29713 -0.38264 0.29739 -0.38403 0.29778 -0.38496 C 0.29895 -0.38727 0.29948 -0.38912 0.30039 -0.39144 C 0.30078 -0.39306 0.30117 -0.39445 0.30169 -0.39561 C 0.30221 -0.39723 0.30247 -0.39931 0.30312 -0.4007 C 0.30338 -0.40232 0.30403 -0.40325 0.30494 -0.40463 C 0.30573 -0.40811 0.30612 -0.41204 0.30716 -0.41528 C 0.30781 -0.4169 0.30833 -0.41852 0.30911 -0.42061 C 0.31041 -0.42408 0.31106 -0.42686 0.31224 -0.43079 C 0.31263 -0.43241 0.31263 -0.43403 0.31276 -0.43542 C 0.31393 -0.44121 0.31432 -0.44167 0.31575 -0.44514 C 0.3164 -0.44676 0.31679 -0.44862 0.31705 -0.45047 C 0.31783 -0.45278 0.31875 -0.4551 0.31953 -0.45811 C 0.32135 -0.46505 0.32031 -0.46204 0.32252 -0.4676 C 0.32461 -0.4801 0.32161 -0.45996 0.32408 -0.47616 C 0.32434 -0.47871 0.32448 -0.48125 0.325 -0.48426 C 0.32565 -0.48565 0.32591 -0.48658 0.3263 -0.48797 C 0.32864 -0.49746 0.32643 -0.4919 0.3289 -0.49746 C 0.32916 -0.49862 0.32929 -0.50047 0.32955 -0.50255 C 0.32981 -0.50371 0.3302 -0.50463 0.33073 -0.50625 C 0.33073 -0.51088 0.33073 -0.51621 0.33073 -0.51945 L 0.33073 -0.51945 " pathEditMode="relative" rAng="0" ptsTypes="AAAAAAAAAAAAAAAAAAAAAAAAAAAAAAAAAAAAAAAAAAAAAAAAAAAAAAAAAAAAAAAAAAAAAAAAAAAAAAAAAAAAAAAAAAAAAAAAAAAAAAAAAAAAAA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259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93 L 3.95833E-6 0.00023 C 0.03971 -0.00162 0.07981 -0.00139 0.11966 -0.00324 C 0.12174 -0.00324 0.12291 -0.00741 0.12461 -0.00857 C 0.12695 -0.00949 0.12994 -0.00949 0.13229 -0.01042 C 0.14948 -0.02361 0.12786 -0.0081 0.14466 -0.01736 C 0.14674 -0.01875 0.14869 -0.02107 0.15104 -0.02245 C 0.15325 -0.02431 0.15599 -0.02546 0.15846 -0.02708 C 0.16054 -0.02894 0.1625 -0.03102 0.16484 -0.03241 C 0.16653 -0.0331 0.16888 -0.03333 0.17083 -0.03426 C 0.17226 -0.03611 0.17369 -0.03796 0.17552 -0.03935 C 0.17942 -0.04144 0.18776 -0.04375 0.18776 -0.04352 C 0.19661 -0.05764 0.1875 -0.04607 0.20013 -0.05347 C 0.20195 -0.05417 0.20312 -0.05741 0.20455 -0.0581 C 0.20716 -0.05995 0.20989 -0.05995 0.21263 -0.06111 C 0.21445 -0.06158 0.21666 -0.0625 0.21875 -0.0632 C 0.2345 -0.08148 0.21445 -0.05972 0.23268 -0.075 C 0.24674 -0.08704 0.23203 -0.0787 0.24323 -0.08472 C 0.24622 -0.0875 0.25104 -0.09398 0.25416 -0.09699 C 0.26432 -0.10556 0.25729 -0.09699 0.26966 -0.11134 C 0.27382 -0.11551 0.27903 -0.11852 0.28177 -0.12546 C 0.28294 -0.12801 0.28372 -0.13079 0.28502 -0.13264 C 0.29531 -0.1463 0.28997 -0.13264 0.29882 -0.14653 C 0.30065 -0.14977 0.30182 -0.15324 0.30351 -0.15648 C 0.30859 -0.16551 0.31002 -0.16644 0.31601 -0.17315 L 0.32513 -0.19445 C 0.32617 -0.19699 0.32682 -0.2 0.32825 -0.20162 L 0.33294 -0.2088 C 0.33346 -0.21158 0.33346 -0.21412 0.33424 -0.2162 C 0.33554 -0.21968 0.33763 -0.22222 0.33906 -0.22546 C 0.34062 -0.22986 0.34218 -0.23357 0.34362 -0.2375 C 0.34622 -0.24491 0.34674 -0.24815 0.34987 -0.25463 C 0.35143 -0.25695 0.35312 -0.25857 0.35455 -0.26158 C 0.35599 -0.26458 0.35651 -0.26783 0.35742 -0.2713 C 0.35885 -0.27523 0.36093 -0.27894 0.36211 -0.28333 C 0.36289 -0.28565 0.36289 -0.2882 0.36367 -0.29028 C 0.36575 -0.29514 0.36783 -0.29954 0.37005 -0.30509 C 0.37226 -0.31111 0.37539 -0.31667 0.37747 -0.32361 C 0.37864 -0.32662 0.37929 -0.33009 0.38086 -0.33357 C 0.38164 -0.33611 0.38281 -0.33796 0.38372 -0.34051 C 0.38528 -0.34398 0.3875 -0.34676 0.38841 -0.35 C 0.38971 -0.35394 0.39023 -0.35787 0.39153 -0.36181 C 0.39257 -0.36574 0.39492 -0.36806 0.39622 -0.3713 C 0.39726 -0.37454 0.39804 -0.37824 0.39908 -0.38102 C 0.4 -0.3838 0.40143 -0.38565 0.40221 -0.3882 C 0.40351 -0.3912 0.40429 -0.39468 0.40533 -0.39792 C 0.40625 -0.40046 0.40755 -0.40255 0.40846 -0.40509 C 0.40963 -0.4081 0.41028 -0.41181 0.41158 -0.41482 C 0.41276 -0.41713 0.41458 -0.41921 0.41627 -0.42199 C 0.41679 -0.42431 0.41705 -0.42708 0.41783 -0.42894 C 0.41979 -0.43542 0.42239 -0.44074 0.42382 -0.44815 C 0.42435 -0.45 0.42487 -0.45301 0.42552 -0.45533 C 0.42604 -0.45833 0.4263 -0.46158 0.42695 -0.46505 C 0.42747 -0.46759 0.42916 -0.46945 0.43007 -0.47199 C 0.4358 -0.49306 0.42916 -0.48056 0.43802 -0.49375 C 0.43906 -0.49908 0.43997 -0.50579 0.44244 -0.51019 C 0.4427 -0.51019 0.44349 -0.51019 0.4444 -0.51019 L 0.4444 -0.50972 " pathEditMode="relative" rAng="0" ptsTypes="AAAAAAAAA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2541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1.11111E-6 L 0.00508 0.00046 L 0.03685 -0.00116 C 0.03724 -0.00116 0.03763 -0.00208 0.03815 -0.00232 C 0.0392 -0.00278 0.0405 -0.00278 0.04141 -0.00324 C 0.04232 -0.00394 0.04323 -0.00463 0.04414 -0.00533 C 0.04636 -0.00579 0.0487 -0.00602 0.05065 -0.00718 C 0.05144 -0.00741 0.05209 -0.00764 0.05274 -0.0081 C 0.05417 -0.00926 0.05417 -0.00972 0.05573 -0.00995 C 0.05716 -0.01065 0.05834 -0.01065 0.05964 -0.01088 C 0.06289 -0.0132 0.06055 -0.01158 0.06654 -0.01412 L 0.0694 -0.01482 C 0.07019 -0.01551 0.0711 -0.01667 0.07214 -0.0169 C 0.07956 -0.01852 0.07344 -0.01713 0.07865 -0.01898 L 0.08412 -0.02083 C 0.0849 -0.0213 0.08568 -0.02222 0.08646 -0.02269 C 0.08737 -0.02292 0.08815 -0.02315 0.08881 -0.02361 C 0.09011 -0.02431 0.09258 -0.0257 0.09349 -0.02662 C 0.09414 -0.02732 0.09479 -0.02801 0.09532 -0.0287 C 0.09571 -0.0294 0.09636 -0.02986 0.09675 -0.03033 C 0.09818 -0.03148 0.09948 -0.03264 0.10078 -0.0331 C 0.1017 -0.03426 0.10235 -0.03495 0.10326 -0.03542 C 0.10417 -0.03611 0.10521 -0.03634 0.10599 -0.03658 C 0.10938 -0.04005 0.11459 -0.0456 0.11823 -0.04815 C 0.11888 -0.04884 0.11992 -0.04977 0.12097 -0.05 C 0.12201 -0.05046 0.12305 -0.05139 0.12409 -0.05185 C 0.12526 -0.05301 0.12631 -0.05394 0.12735 -0.05509 C 0.12813 -0.05556 0.12865 -0.05602 0.1293 -0.05695 C 0.12995 -0.05741 0.13073 -0.05833 0.13164 -0.05903 C 0.13229 -0.05926 0.13282 -0.06019 0.1336 -0.06065 C 0.13438 -0.06158 0.13633 -0.06296 0.13633 -0.06273 C 0.13711 -0.06458 0.13841 -0.06759 0.13959 -0.06875 C 0.13998 -0.06921 0.14076 -0.06945 0.14141 -0.06968 C 0.14571 -0.07616 0.14362 -0.07454 0.14688 -0.07616 C 0.15 -0.08125 0.1474 -0.07755 0.15104 -0.08218 C 0.15313 -0.08472 0.1517 -0.0838 0.15391 -0.08519 C 0.15469 -0.08634 0.15534 -0.08773 0.15625 -0.08912 C 0.1569 -0.09028 0.15729 -0.0919 0.15821 -0.09283 C 0.15847 -0.09329 0.15912 -0.09329 0.15951 -0.09398 C 0.16068 -0.09792 0.16042 -0.09769 0.16276 -0.1007 C 0.16328 -0.10162 0.16407 -0.10185 0.16446 -0.10278 C 0.16524 -0.1037 0.16576 -0.10556 0.16641 -0.10671 C 0.16693 -0.10764 0.16771 -0.10787 0.16823 -0.10857 C 0.16901 -0.10972 0.16953 -0.11042 0.17019 -0.11134 C 0.17188 -0.11713 0.16992 -0.11204 0.17253 -0.11644 C 0.17513 -0.12153 0.17318 -0.11945 0.17591 -0.1213 C 0.17604 -0.12199 0.17631 -0.12338 0.17657 -0.12408 C 0.17722 -0.125 0.17761 -0.12546 0.178 -0.12616 C 0.17865 -0.12708 0.17917 -0.12824 0.17982 -0.12917 C 0.18034 -0.12963 0.18086 -0.13009 0.18125 -0.13079 C 0.18399 -0.13565 0.18125 -0.13241 0.18503 -0.13796 C 0.18568 -0.13866 0.18633 -0.13912 0.18685 -0.13982 C 0.18711 -0.14074 0.18737 -0.1419 0.18776 -0.14259 C 0.1892 -0.1456 0.18933 -0.14537 0.19102 -0.14676 C 0.19154 -0.14815 0.1918 -0.14954 0.19258 -0.15046 C 0.19284 -0.15116 0.19349 -0.15093 0.19388 -0.15139 C 0.19427 -0.15232 0.19427 -0.1537 0.19479 -0.1544 C 0.19532 -0.15556 0.19597 -0.15625 0.19662 -0.15741 C 0.19714 -0.1581 0.1974 -0.15972 0.19805 -0.15995 C 0.19844 -0.16088 0.19935 -0.16134 0.19974 -0.16227 C 0.20352 -0.16759 0.20091 -0.16435 0.20352 -0.16921 C 0.20391 -0.16991 0.20456 -0.17037 0.20495 -0.17107 C 0.20534 -0.17176 0.20573 -0.17315 0.20599 -0.17408 C 0.20612 -0.17477 0.20703 -0.175 0.20729 -0.17593 C 0.21159 -0.18634 0.20703 -0.17824 0.21094 -0.18472 C 0.21198 -0.19074 0.21068 -0.18403 0.21289 -0.19028 C 0.21341 -0.19167 0.21341 -0.19306 0.21381 -0.19398 C 0.21563 -0.19908 0.21615 -0.19954 0.21797 -0.20208 L 0.22006 -0.20787 C 0.22019 -0.20903 0.22032 -0.21019 0.22084 -0.21088 C 0.22136 -0.21181 0.22175 -0.21273 0.22227 -0.21412 C 0.22279 -0.2162 0.22331 -0.21921 0.22396 -0.22153 L 0.225 -0.22454 C 0.22513 -0.2257 0.22526 -0.22639 0.22539 -0.22755 C 0.22565 -0.2287 0.2267 -0.22986 0.2267 -0.22963 L 0.2267 -0.22986 " pathEditMode="relative" rAng="0" ptsTypes="AAAAAAAAAAAAAAAAAAAAAAAAA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-1148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278 L 2.70833E-6 0.00324 C 0.00351 0.00416 0.00729 0.00555 0.01107 0.00741 C 0.01354 0.00879 0.01523 0.0118 0.01758 0.01273 C 0.02252 0.01481 0.02799 0.01481 0.03294 0.01528 C 0.03841 0.01921 0.04544 0.02407 0.05104 0.02546 C 0.0539 0.02616 0.05703 0.02708 0.06015 0.02824 C 0.06172 0.0287 0.06354 0.03032 0.06484 0.03102 C 0.07109 0.03333 0.07109 0.03287 0.07669 0.03588 C 0.07786 0.03657 0.07916 0.03796 0.0806 0.03842 C 0.08541 0.03981 0.0901 0.04004 0.09492 0.04051 C 0.11185 0.05231 0.09336 0.04051 0.13958 0.04629 C 0.14153 0.04629 0.1431 0.04815 0.14479 0.04953 C 0.18177 0.04815 0.21849 0.04861 0.25547 0.04629 C 0.25898 0.04583 0.26562 0.04051 0.26562 0.04097 C 0.27968 0.02222 0.25807 0.04953 0.27487 0.03333 C 0.27682 0.03148 0.27825 0.02824 0.27995 0.02546 C 0.28242 0.02176 0.28515 0.01875 0.28776 0.01528 C 0.28932 0.01273 0.29088 0.01018 0.29284 0.00741 C 0.29479 0.00463 0.29713 0.00324 0.29909 2.22222E-6 C 0.30195 -0.00394 0.30508 -0.01227 0.30716 -0.01806 C 0.30781 -0.02037 0.30859 -0.02315 0.30963 -0.02616 C 0.31067 -0.02824 0.31198 -0.03056 0.31341 -0.03334 C 0.3138 -0.03565 0.3138 -0.03912 0.31458 -0.04144 C 0.31614 -0.04514 0.31836 -0.04769 0.31992 -0.05162 C 0.32122 -0.05486 0.32226 -0.05787 0.32357 -0.06111 C 0.32461 -0.06389 0.32513 -0.0669 0.32604 -0.06945 C 0.32747 -0.07222 0.3289 -0.07593 0.33008 -0.0794 C 0.33268 -0.08681 0.33307 -0.08982 0.33646 -0.09722 C 0.34518 -0.11736 0.33802 -0.09792 0.34544 -0.11783 C 0.34857 -0.12616 0.3483 -0.12755 0.35208 -0.13565 C 0.35325 -0.13866 0.35455 -0.14097 0.35573 -0.14352 C 0.36093 -0.15602 0.35495 -0.14676 0.36211 -0.15602 C 0.36966 -0.17801 0.36067 -0.15 0.36601 -0.17153 C 0.36679 -0.17477 0.36784 -0.17685 0.36849 -0.17894 C 0.37083 -0.18611 0.37278 -0.19283 0.37513 -0.19954 C 0.37604 -0.20255 0.37669 -0.20486 0.37773 -0.20741 L 0.38034 -0.21482 C 0.38346 -0.23449 0.37916 -0.21042 0.38411 -0.23009 C 0.38463 -0.2331 0.3858 -0.23727 0.3858 -0.23704 L 0.3858 -0.23727 " pathEditMode="relative" rAng="0" ptsTypes="AAAAAAAAAAAAAAAAAAAAAAAAAAAAAAAAAAAAAAA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4" y="-967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625 L 0.00208 0.06342 C 0.00351 0.0625 0.00534 0.0625 0.0069 0.06342 C 0.00794 0.06342 0.00885 0.06342 0.00989 0.06342 C 0.01067 0.06342 0.01159 0.06435 0.01237 0.06435 C 0.01328 0.06435 0.01406 0.06435 0.0151 0.06435 C 0.0164 0.06551 0.01771 0.06551 0.01914 0.06643 C 0.02018 0.06643 0.02135 0.06643 0.02239 0.06736 C 0.02487 0.06736 0.02409 0.06736 0.02695 0.06736 C 0.02786 0.06736 0.02851 0.06736 0.0289 0.06828 C 0.02982 0.06828 0.03034 0.06828 0.03125 0.06828 C 0.03268 0.06944 0.03893 0.06944 0.03971 0.06944 C 0.0487 0.0706 0.0431 0.0706 0.0625 0.06944 C 0.06419 0.06944 0.07031 0.06828 0.07122 0.06828 L 0.07643 0.06828 C 0.07916 0.06736 0.08138 0.06736 0.08372 0.06736 C 0.08502 0.06643 0.08607 0.06643 0.08698 0.06643 C 0.08776 0.06551 0.08828 0.06551 0.08919 0.06551 C 0.09023 0.06551 0.0914 0.06551 0.09232 0.06435 C 0.09427 0.06435 0.09596 0.06342 0.09778 0.06342 C 0.10273 0.0625 0.10039 0.0625 0.10442 0.0625 C 0.10508 0.06157 0.10586 0.06157 0.10651 0.06157 C 0.10859 0.06065 0.1112 0.06065 0.11315 0.05949 C 0.1138 0.05949 0.11445 0.05949 0.1151 0.05949 C 0.11784 0.05833 0.12109 0.05833 0.12396 0.05741 C 0.12968 0.05555 0.1207 0.05741 0.12916 0.05555 C 0.1306 0.05555 0.1319 0.05555 0.13307 0.0544 C 0.13411 0.0544 0.13502 0.0544 0.1358 0.0544 C 0.13659 0.0544 0.13724 0.0544 0.13776 0.05347 C 0.13919 0.05347 0.14049 0.05254 0.14192 0.05254 C 0.14336 0.05162 0.14505 0.05069 0.14661 0.05069 C 0.14961 0.04953 0.14726 0.04953 0.15052 0.04953 C 0.15208 0.04838 0.15325 0.04745 0.15534 0.04653 C 0.15573 0.04653 0.15664 0.04653 0.15729 0.04653 C 0.15885 0.0456 0.16054 0.04444 0.16198 0.04352 C 0.16263 0.04259 0.16354 0.04259 0.16458 0.04166 C 0.16536 0.04166 0.16653 0.04074 0.16705 0.04074 C 0.16771 0.03958 0.16797 0.03958 0.16862 0.03958 C 0.16953 0.03958 0.17031 0.03842 0.17122 0.03842 C 0.17265 0.0375 0.17383 0.03657 0.17526 0.03565 L 0.17799 0.03264 C 0.17825 0.03264 0.17838 0.03171 0.17851 0.03171 C 0.1789 0.03078 0.17968 0.03078 0.18021 0.02986 C 0.18021 0.03078 0.18021 0.02986 0.18021 0.03078 L 0.18021 0.02986 " pathEditMode="relative" rAng="0" ptsTypes="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125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741 L 8.33333E-7 0.00648 C 0.0138 0.00185 -0.00052 0.00741 0.00794 0.00417 C 0.00924 0.00394 0.01263 0.00278 0.01393 0.00185 C 0.0151 0.00185 0.01641 0.00185 0.01758 0.00185 C 0.02461 0.00116 0.01484 0.00185 0.02526 0.00116 C 0.02799 0.00046 0.03099 0.00046 0.03359 0.00046 C 0.04167 -0.00116 0.03854 -0.00069 0.05104 -0.00231 C 0.05325 -0.00231 0.0556 -0.00301 0.05807 -0.00301 L 0.06432 -0.00347 C 0.07591 -0.00532 0.06771 -0.00394 0.07904 -0.00532 C 0.08607 -0.00625 0.08516 -0.00625 0.09297 -0.00741 C 0.09466 -0.00741 0.09661 -0.00741 0.09831 -0.00764 C 0.10039 -0.00764 0.1026 -0.00856 0.10469 -0.00856 C 0.10651 -0.00856 0.10833 -0.00856 0.11029 -0.00856 C 0.11224 -0.00926 0.1138 -0.00926 0.11575 -0.00972 C 0.11901 -0.00995 0.1224 -0.00995 0.12565 -0.01088 L 0.13034 -0.01111 L 0.13542 -0.01111 L 0.17578 -0.01111 C 0.17838 -0.01111 0.18086 -0.01111 0.18333 -0.01088 C 0.18411 -0.01088 0.1849 -0.00995 0.18542 -0.00995 C 0.18854 -0.00926 0.19101 -0.00926 0.19375 -0.00856 C 0.19453 -0.00856 0.19492 -0.00764 0.19596 -0.00764 C 0.20469 -0.00579 0.19544 -0.00856 0.20156 -0.00694 C 0.20234 -0.00625 0.20325 -0.00625 0.2043 -0.00625 C 0.20547 -0.00579 0.20664 -0.00532 0.20794 -0.00532 C 0.20872 -0.00463 0.2095 -0.00463 0.21042 -0.00394 C 0.21159 -0.00394 0.21276 -0.00394 0.21393 -0.00347 C 0.21536 -0.00301 0.2168 -0.00231 0.21823 -0.00231 C 0.22161 -0.00162 0.22005 -0.00231 0.22305 -0.00116 C 0.22383 -0.00116 0.22448 -0.00069 0.22513 -0.00069 C 0.22812 0.00046 0.22995 0.00046 0.23294 0.00046 C 0.2375 0.00278 0.2319 0.00046 0.23841 0.00185 C 0.23984 0.00185 0.24128 0.00278 0.24245 0.00301 C 0.24492 0.00394 0.24713 0.00417 0.24974 0.00509 C 0.25091 0.00509 0.25247 0.00532 0.25365 0.00579 C 0.25469 0.00579 0.2556 0.00648 0.25664 0.00648 C 0.25768 0.00648 0.25898 0.00741 0.26003 0.00741 C 0.26081 0.00764 0.26146 0.00764 0.26211 0.00764 C 0.26289 0.0081 0.26354 0.0081 0.26432 0.0088 C 0.26523 0.0088 0.26641 0.0088 0.26758 0.00926 C 0.26836 0.00972 0.2694 0.00995 0.27057 0.01042 C 0.27292 0.01088 0.27409 0.01088 0.27669 0.01157 C 0.2776 0.01157 0.27812 0.01204 0.27878 0.01204 C 0.28607 0.01551 0.27695 0.01157 0.28503 0.01389 C 0.29075 0.01551 0.28503 0.01458 0.29219 0.01806 C 0.29479 0.01898 0.29349 0.01852 0.29635 0.02014 C 0.29674 0.02037 0.29687 0.0213 0.29766 0.02153 C 0.29831 0.02153 0.29961 0.02199 0.30039 0.02269 C 0.30078 0.02315 0.30052 0.02361 0.30117 0.02431 C 0.30143 0.025 0.30208 0.025 0.3026 0.02593 C 0.30286 0.02593 0.30299 0.02708 0.30338 0.02708 C 0.30638 0.03056 0.30638 0.02824 0.30638 0.03056 L 0.30638 0.02963 " pathEditMode="relative" rAng="0" ptsTypes="AAAAAAAAAAAAAAAAAAAAAAAAAAAAAAAAAAAAAAAAAAAAAAAAAAAAAAA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23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338 L -0.0056 0.03403 C -0.00391 0.0338 -0.00157 0.03357 0.00065 0.03357 C 0.00312 0.03334 0.00547 0.03334 0.0082 0.03334 C 0.01015 0.03334 0.01289 0.0331 0.01471 0.0331 C 0.01588 0.0331 0.01692 0.03287 0.01797 0.03287 C 0.02942 0.03241 0.01067 0.03334 0.02448 0.03264 C 0.02552 0.03241 0.02656 0.03241 0.02786 0.03241 C 0.02838 0.03241 0.02929 0.03241 0.03007 0.03241 C 0.03138 0.03241 0.03281 0.03218 0.03424 0.03218 C 0.03502 0.03218 0.03567 0.03218 0.03659 0.03195 C 0.03776 0.03195 0.03919 0.03195 0.04023 0.03195 C 0.04101 0.03195 0.04166 0.03195 0.04244 0.03172 C 0.04414 0.03172 0.04557 0.03172 0.047 0.03172 C 0.04791 0.03172 0.04856 0.03172 0.04922 0.03148 C 0.05 0.03148 0.05078 0.03148 0.05169 0.03148 C 0.05338 0.03148 0.0556 0.03148 0.05742 0.03148 C 0.05846 0.03148 0.05937 0.03125 0.06041 0.03125 C 0.06367 0.03125 0.06966 0.03125 0.06966 0.03102 C 0.0776 0.03079 0.06875 0.03125 0.07773 0.03102 C 0.07929 0.03102 0.08073 0.03079 0.08229 0.03079 C 0.08672 0.03079 0.0914 0.03079 0.09583 0.03079 C 0.10651 0.03056 0.09544 0.03079 0.10312 0.03079 C 0.10403 0.03079 0.10455 0.03056 0.10547 0.03056 C 0.10937 0.03056 0.11289 0.03056 0.11679 0.03056 C 0.12786 0.0301 0.11536 0.03033 0.12487 0.03033 C 0.12643 0.03033 0.12812 0.0301 0.12955 0.0301 L 0.13997 0.0301 C 0.14166 0.0301 0.14349 0.0301 0.14544 0.02986 C 0.14674 0.02986 0.14765 0.02986 0.14882 0.02986 C 0.16289 0.02963 0.14453 0.02986 0.15781 0.02986 C 0.15872 0.02986 0.15976 0.02963 0.16106 0.02963 C 0.16367 0.02963 0.16627 0.02963 0.16914 0.02963 C 0.17356 0.02963 0.16927 0.02963 0.17513 0.02963 C 0.1914 0.02917 0.17278 0.0294 0.20885 0.0294 C 0.21054 0.0294 0.21185 0.02917 0.21341 0.02917 C 0.2375 0.02917 0.22578 0.0294 0.23659 0.02917 L 0.31966 0.02917 C 0.3207 0.02917 0.32174 0.0294 0.32265 0.0294 C 0.32356 0.0294 0.32435 0.0294 0.325 0.0294 C 0.32565 0.0294 0.3263 0.02963 0.3276 0.02963 C 0.32799 0.02963 0.32877 0.02963 0.32955 0.02963 C 0.33086 0.02963 0.33216 0.02963 0.3332 0.02963 C 0.33437 0.02963 0.33541 0.02986 0.33632 0.02986 C 0.33867 0.02986 0.34101 0.0301 0.34297 0.0301 C 0.34401 0.0301 0.34453 0.03033 0.34557 0.03033 C 0.34622 0.03033 0.34726 0.03056 0.34804 0.03056 C 0.35833 0.03125 0.34882 0.03079 0.35481 0.03079 C 0.35768 0.03102 0.35924 0.03125 0.36276 0.03125 C 0.36341 0.03148 0.36393 0.03148 0.36471 0.03148 C 0.36549 0.03148 0.36614 0.03148 0.36692 0.03148 C 0.36757 0.03148 0.36849 0.03148 0.36914 0.03148 C 0.37083 0.03172 0.37239 0.03172 0.37369 0.03195 C 0.37435 0.03195 0.37799 0.03218 0.37903 0.03218 C 0.37981 0.03218 0.38073 0.03218 0.38138 0.03218 C 0.38281 0.03241 0.38411 0.03241 0.3858 0.03264 C 0.38945 0.03287 0.38763 0.03264 0.39075 0.03287 C 0.39453 0.03334 0.39218 0.0331 0.39622 0.03334 C 0.39778 0.03357 0.39909 0.0338 0.40065 0.0338 C 0.40117 0.0338 0.40221 0.03403 0.40286 0.03403 C 0.40338 0.03403 0.40364 0.03403 0.40442 0.03403 C 0.40924 0.03449 0.40573 0.03403 0.4095 0.03449 C 0.41015 0.03449 0.41054 0.03473 0.41106 0.03473 C 0.41549 0.03496 0.41627 0.03496 0.42018 0.03542 C 0.42161 0.03565 0.41979 0.03542 0.4233 0.03565 C 0.42396 0.03565 0.42422 0.03588 0.42474 0.03588 C 0.42513 0.03588 0.42578 0.03588 0.42669 0.03588 L 0.42669 0.03565 " pathEditMode="relative" rAng="0" ptsTypes="AAAAAAAAAAAAAAAAAAAAAAAA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-13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D7E3FE0-89DF-441E-9D3B-8F8842B0458B}"/>
</file>

<file path=customXml/itemProps2.xml><?xml version="1.0" encoding="utf-8"?>
<ds:datastoreItem xmlns:ds="http://schemas.openxmlformats.org/officeDocument/2006/customXml" ds:itemID="{3A4A2538-11C6-4B87-8CD3-70FE580D3CC6}"/>
</file>

<file path=customXml/itemProps3.xml><?xml version="1.0" encoding="utf-8"?>
<ds:datastoreItem xmlns:ds="http://schemas.openxmlformats.org/officeDocument/2006/customXml" ds:itemID="{8FA5DE58-C95D-4A6C-BBAF-8B3FAD563FC7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10</cp:revision>
  <dcterms:created xsi:type="dcterms:W3CDTF">2025-12-03T13:49:19Z</dcterms:created>
  <dcterms:modified xsi:type="dcterms:W3CDTF">2025-12-05T08:20:11Z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