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90" y="-4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130" y="-19419"/>
            <a:ext cx="12333818" cy="6912359"/>
          </a:xfrm>
          <a:prstGeom prst="rect">
            <a:avLst/>
          </a:prstGeom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5608062" y="1441832"/>
            <a:ext cx="4128986" cy="4510147"/>
          </a:xfrm>
          <a:prstGeom prst="flowChartAlternateProcess">
            <a:avLst/>
          </a:prstGeom>
          <a:solidFill>
            <a:srgbClr val="F8F8F8">
              <a:alpha val="65882"/>
            </a:srgb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537696" y="2451182"/>
            <a:ext cx="2376264" cy="3539491"/>
          </a:xfrm>
          <a:prstGeom prst="flowChartAlternateProcess">
            <a:avLst/>
          </a:prstGeom>
          <a:solidFill>
            <a:srgbClr val="F8F8F8">
              <a:alpha val="72941"/>
            </a:srgbClr>
          </a:solidFill>
          <a:ln>
            <a:solidFill>
              <a:srgbClr val="FFFFFF">
                <a:alpha val="6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072" y="1230880"/>
            <a:ext cx="4932049" cy="4932049"/>
          </a:xfrm>
          <a:prstGeom prst="rect">
            <a:avLst/>
          </a:prstGeom>
        </p:spPr>
      </p:pic>
      <p:cxnSp>
        <p:nvCxnSpPr>
          <p:cNvPr id="11" name="Прямая со стрелкой 10"/>
          <p:cNvCxnSpPr/>
          <p:nvPr/>
        </p:nvCxnSpPr>
        <p:spPr>
          <a:xfrm>
            <a:off x="8040216" y="3144799"/>
            <a:ext cx="0" cy="173897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7248128" y="3144799"/>
            <a:ext cx="0" cy="173897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5868342" y="2190023"/>
            <a:ext cx="1556792" cy="155679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 flipV="1">
            <a:off x="7963915" y="2195344"/>
            <a:ext cx="1556792" cy="1556792"/>
          </a:xfrm>
          <a:prstGeom prst="rect">
            <a:avLst/>
          </a:prstGeom>
        </p:spPr>
      </p:pic>
      <p:cxnSp>
        <p:nvCxnSpPr>
          <p:cNvPr id="19" name="Прямая со стрелкой 18"/>
          <p:cNvCxnSpPr/>
          <p:nvPr/>
        </p:nvCxnSpPr>
        <p:spPr>
          <a:xfrm>
            <a:off x="6911635" y="3528789"/>
            <a:ext cx="1512168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911635" y="4209602"/>
            <a:ext cx="1512168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784672" y="3977586"/>
            <a:ext cx="1556792" cy="155679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008564" y="3085413"/>
            <a:ext cx="1556792" cy="1556792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6627479" y="3210673"/>
            <a:ext cx="360040" cy="38525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6779181" y="4214885"/>
            <a:ext cx="360040" cy="38525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8186811" y="3220573"/>
            <a:ext cx="360040" cy="38525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7461077" y="4958057"/>
            <a:ext cx="360040" cy="38525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8090949" y="4205210"/>
            <a:ext cx="360040" cy="38525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062078" y="4188410"/>
            <a:ext cx="1556792" cy="155679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842762" y="3085413"/>
            <a:ext cx="1556792" cy="155679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758891" y="4878266"/>
            <a:ext cx="1556792" cy="155679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633566" y="4198659"/>
            <a:ext cx="1556792" cy="1556792"/>
          </a:xfrm>
          <a:prstGeom prst="rect">
            <a:avLst/>
          </a:prstGeom>
        </p:spPr>
      </p:pic>
      <p:cxnSp>
        <p:nvCxnSpPr>
          <p:cNvPr id="12" name="Прямая со стрелкой 11"/>
          <p:cNvCxnSpPr/>
          <p:nvPr/>
        </p:nvCxnSpPr>
        <p:spPr>
          <a:xfrm flipH="1">
            <a:off x="6807048" y="3091025"/>
            <a:ext cx="576064" cy="58025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6818701" y="3851451"/>
            <a:ext cx="576064" cy="58025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6991258" y="4581713"/>
            <a:ext cx="576064" cy="58025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6200000" flipH="1">
            <a:off x="7857469" y="3088379"/>
            <a:ext cx="576064" cy="58025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16200000" flipH="1">
            <a:off x="7793707" y="3798313"/>
            <a:ext cx="576064" cy="58025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16200000" flipH="1">
            <a:off x="7762488" y="4588141"/>
            <a:ext cx="576064" cy="58025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Рисунок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52144" flipV="1">
            <a:off x="6348427" y="3922392"/>
            <a:ext cx="1556792" cy="1556792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52144" flipV="1">
            <a:off x="6287546" y="3164485"/>
            <a:ext cx="1556792" cy="1556792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52144" flipV="1">
            <a:off x="6159169" y="2414103"/>
            <a:ext cx="1556792" cy="1556792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47856" flipH="1" flipV="1">
            <a:off x="7324823" y="3955023"/>
            <a:ext cx="1556792" cy="1556792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47856" flipH="1" flipV="1">
            <a:off x="7374777" y="3149850"/>
            <a:ext cx="1556792" cy="1556792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47856" flipH="1" flipV="1">
            <a:off x="7429650" y="2480685"/>
            <a:ext cx="1556792" cy="1556792"/>
          </a:xfrm>
          <a:prstGeom prst="rect">
            <a:avLst/>
          </a:prstGeom>
        </p:spPr>
      </p:pic>
      <p:cxnSp>
        <p:nvCxnSpPr>
          <p:cNvPr id="18" name="Прямая со стрелкой 17"/>
          <p:cNvCxnSpPr/>
          <p:nvPr/>
        </p:nvCxnSpPr>
        <p:spPr>
          <a:xfrm>
            <a:off x="7633566" y="3058052"/>
            <a:ext cx="0" cy="1923416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Рисунок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80447" flipV="1">
            <a:off x="6501809" y="2638741"/>
            <a:ext cx="1556792" cy="1556792"/>
          </a:xfrm>
          <a:prstGeom prst="rect">
            <a:avLst/>
          </a:prstGeom>
        </p:spPr>
      </p:pic>
      <p:sp>
        <p:nvSpPr>
          <p:cNvPr id="25" name="7-конечная звезда 24"/>
          <p:cNvSpPr/>
          <p:nvPr/>
        </p:nvSpPr>
        <p:spPr>
          <a:xfrm>
            <a:off x="7106247" y="3387641"/>
            <a:ext cx="1080120" cy="1037550"/>
          </a:xfrm>
          <a:prstGeom prst="star7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067" y="3908601"/>
            <a:ext cx="2843680" cy="284368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16632"/>
            <a:ext cx="896561" cy="896561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858" y="2606176"/>
            <a:ext cx="3345803" cy="3345803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301" y="3339911"/>
            <a:ext cx="976495" cy="98173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230" y="3367187"/>
            <a:ext cx="976495" cy="981738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031" y="3351142"/>
            <a:ext cx="976495" cy="981738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455" y="3344753"/>
            <a:ext cx="976495" cy="981738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573" y="3353672"/>
            <a:ext cx="976495" cy="981738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733032" y="3122853"/>
            <a:ext cx="1556792" cy="1556792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166" y="3358716"/>
            <a:ext cx="976495" cy="98173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190" y="499246"/>
            <a:ext cx="67376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85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7 L -2.29167E-6 0.2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81481E-6 L 2.70833E-6 0.2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0 L -0.32604 0.0659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2" y="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07407E-6 L 0.14076 0.0122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1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48148E-6 L -0.14531 -0.0074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66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85185E-6 L -0.32721 0.07384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67" y="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500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500"/>
                            </p:stCondLst>
                            <p:childTnLst>
                              <p:par>
                                <p:cTn id="12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500"/>
                            </p:stCondLst>
                            <p:childTnLst>
                              <p:par>
                                <p:cTn id="1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500"/>
                            </p:stCondLst>
                            <p:childTnLst>
                              <p:par>
                                <p:cTn id="13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8500"/>
                            </p:stCondLst>
                            <p:childTnLst>
                              <p:par>
                                <p:cTn id="1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500"/>
                            </p:stCondLst>
                            <p:childTnLst>
                              <p:par>
                                <p:cTn id="14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59259E-6 L -0.32031 0.07292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16" y="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500"/>
                            </p:stCondLst>
                            <p:childTnLst>
                              <p:par>
                                <p:cTn id="1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000"/>
                            </p:stCondLst>
                            <p:childTnLst>
                              <p:par>
                                <p:cTn id="20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7.40741E-7 L -0.08073 0.13843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36" y="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000"/>
                            </p:stCondLst>
                            <p:childTnLst>
                              <p:par>
                                <p:cTn id="2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000"/>
                            </p:stCondLst>
                            <p:childTnLst>
                              <p:par>
                                <p:cTn id="2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48148E-6 L -0.07409 0.1456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1" y="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500"/>
                            </p:stCondLst>
                            <p:childTnLst>
                              <p:par>
                                <p:cTn id="2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500"/>
                            </p:stCondLst>
                            <p:childTnLst>
                              <p:par>
                                <p:cTn id="2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33333E-6 L -0.06719 0.13842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8500"/>
                            </p:stCondLst>
                            <p:childTnLst>
                              <p:par>
                                <p:cTn id="2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48148E-6 L 0.08659 0.12199 " pathEditMode="relative" rAng="0" ptsTypes="AA">
                                      <p:cBhvr>
                                        <p:cTn id="23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4.81481E-6 L 0.0901 0.13611 " pathEditMode="relative" rAng="0" ptsTypes="AA">
                                      <p:cBhvr>
                                        <p:cTn id="24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2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2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13500"/>
                            </p:stCondLst>
                            <p:childTnLst>
                              <p:par>
                                <p:cTn id="2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0.07618 0.13611 " pathEditMode="relative" rAng="0" ptsTypes="AA">
                                      <p:cBhvr>
                                        <p:cTn id="2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2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2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15500"/>
                            </p:stCondLst>
                            <p:childTnLst>
                              <p:par>
                                <p:cTn id="2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500"/>
                            </p:stCondLst>
                            <p:childTnLst>
                              <p:par>
                                <p:cTn id="27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7.40741E-7 L -0.32865 0.08148 " pathEditMode="relative" rAng="0" ptsTypes="AA">
                                      <p:cBhvr>
                                        <p:cTn id="27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32" y="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2500"/>
                            </p:stCondLst>
                            <p:childTnLst>
                              <p:par>
                                <p:cTn id="2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500"/>
                            </p:stCondLst>
                            <p:childTnLst>
                              <p:par>
                                <p:cTn id="2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000"/>
                            </p:stCondLst>
                            <p:childTnLst>
                              <p:par>
                                <p:cTn id="29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85185E-6 L 0.00455 0.33241 " pathEditMode="relative" rAng="0" ptsTypes="AA">
                                      <p:cBhvr>
                                        <p:cTn id="29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3000"/>
                            </p:stCondLst>
                            <p:childTnLst>
                              <p:par>
                                <p:cTn id="29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85185E-6 L 0.00625 0.32176 " pathEditMode="relative" rAng="0" ptsTypes="AA">
                                      <p:cBhvr>
                                        <p:cTn id="29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5000"/>
                            </p:stCondLst>
                            <p:childTnLst>
                              <p:par>
                                <p:cTn id="29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85185E-6 L 0.01106 0.32731 " pathEditMode="relative" rAng="0" ptsTypes="AA">
                                      <p:cBhvr>
                                        <p:cTn id="29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7" y="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7000"/>
                            </p:stCondLst>
                            <p:childTnLst>
                              <p:par>
                                <p:cTn id="3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500"/>
                            </p:stCondLst>
                            <p:childTnLst>
                              <p:par>
                                <p:cTn id="3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81481E-6 L -0.32487 0.08495 " pathEditMode="relative" rAng="0" ptsTypes="AA">
                                      <p:cBhvr>
                                        <p:cTn id="3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50" y="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2500"/>
                            </p:stCondLst>
                            <p:childTnLst>
                              <p:par>
                                <p:cTn id="3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500"/>
                            </p:stCondLst>
                            <p:childTnLst>
                              <p:par>
                                <p:cTn id="32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325 0.08913 " pathEditMode="relative" rAng="0" ptsTypes="AA">
                                      <p:cBhvr>
                                        <p:cTn id="33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50" y="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0" fill="hold">
                      <p:stCondLst>
                        <p:cond delay="0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25" grpId="0" animBg="1"/>
      <p:bldP spid="25" grpId="1" animBg="1"/>
      <p:bldP spid="25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F440966-2662-46B7-A630-038638CB14BA}"/>
</file>

<file path=customXml/itemProps2.xml><?xml version="1.0" encoding="utf-8"?>
<ds:datastoreItem xmlns:ds="http://schemas.openxmlformats.org/officeDocument/2006/customXml" ds:itemID="{9F99C72A-A41B-4344-BBD4-A1F653AB69D5}"/>
</file>

<file path=customXml/itemProps3.xml><?xml version="1.0" encoding="utf-8"?>
<ds:datastoreItem xmlns:ds="http://schemas.openxmlformats.org/officeDocument/2006/customXml" ds:itemID="{A4066425-6D53-4B60-A9ED-68F1DC72F80C}"/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Мовчанюк</dc:creator>
  <cp:lastModifiedBy>Мовчанюк</cp:lastModifiedBy>
  <cp:revision>23</cp:revision>
  <dcterms:created xsi:type="dcterms:W3CDTF">2025-11-25T21:51:59Z</dcterms:created>
  <dcterms:modified xsi:type="dcterms:W3CDTF">2025-12-05T00:38:51Z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