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0" y="-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30" y="-19419"/>
            <a:ext cx="12333818" cy="691235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608062" y="1441832"/>
            <a:ext cx="4128986" cy="4510147"/>
          </a:xfrm>
          <a:prstGeom prst="flowChartAlternateProcess">
            <a:avLst/>
          </a:prstGeom>
          <a:solidFill>
            <a:srgbClr val="F8F8F8">
              <a:alpha val="6588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37696" y="2451182"/>
            <a:ext cx="2376264" cy="3539491"/>
          </a:xfrm>
          <a:prstGeom prst="flowChartAlternateProcess">
            <a:avLst/>
          </a:prstGeom>
          <a:solidFill>
            <a:srgbClr val="F8F8F8">
              <a:alpha val="72941"/>
            </a:srgbClr>
          </a:solidFill>
          <a:ln>
            <a:solidFill>
              <a:srgbClr val="FFFFFF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30880"/>
            <a:ext cx="4932049" cy="493204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040216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48128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68342" y="2190023"/>
            <a:ext cx="1556792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963915" y="2195344"/>
            <a:ext cx="1556792" cy="155679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911635" y="3528789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11635" y="420960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84672" y="3977586"/>
            <a:ext cx="1556792" cy="1556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08564" y="3085413"/>
            <a:ext cx="1556792" cy="15567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627479" y="32106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79181" y="4214885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6811" y="32205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61077" y="4958057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90949" y="4205210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2078" y="4188410"/>
            <a:ext cx="1556792" cy="1556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2762" y="3085413"/>
            <a:ext cx="1556792" cy="1556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8891" y="4878266"/>
            <a:ext cx="1556792" cy="1556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33566" y="4198659"/>
            <a:ext cx="1556792" cy="15567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807048" y="3091025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18701" y="385145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91258" y="45817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857469" y="3088379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793707" y="37983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62488" y="458814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348427" y="3922392"/>
            <a:ext cx="1556792" cy="1556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287546" y="3164485"/>
            <a:ext cx="1556792" cy="1556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159169" y="2414103"/>
            <a:ext cx="1556792" cy="1556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24823" y="3955023"/>
            <a:ext cx="1556792" cy="1556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74777" y="3149850"/>
            <a:ext cx="1556792" cy="1556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429650" y="2480685"/>
            <a:ext cx="1556792" cy="155679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7633566" y="3058052"/>
            <a:ext cx="0" cy="1923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0447" flipV="1">
            <a:off x="6501809" y="2638741"/>
            <a:ext cx="1556792" cy="1556792"/>
          </a:xfrm>
          <a:prstGeom prst="rect">
            <a:avLst/>
          </a:prstGeom>
        </p:spPr>
      </p:pic>
      <p:sp>
        <p:nvSpPr>
          <p:cNvPr id="25" name="7-конечная звезда 24"/>
          <p:cNvSpPr/>
          <p:nvPr/>
        </p:nvSpPr>
        <p:spPr>
          <a:xfrm>
            <a:off x="7106247" y="3387641"/>
            <a:ext cx="1080120" cy="1037550"/>
          </a:xfrm>
          <a:prstGeom prst="star7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7" y="3908601"/>
            <a:ext cx="2843680" cy="28436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896561" cy="896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8" y="2606176"/>
            <a:ext cx="3345803" cy="334580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01" y="3339911"/>
            <a:ext cx="976495" cy="9817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3367187"/>
            <a:ext cx="976495" cy="9817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31" y="3351142"/>
            <a:ext cx="976495" cy="9817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5" y="3344753"/>
            <a:ext cx="976495" cy="9817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3" y="3353672"/>
            <a:ext cx="976495" cy="9817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33032" y="3122853"/>
            <a:ext cx="1556792" cy="15567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6" y="3358716"/>
            <a:ext cx="976495" cy="9817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0" y="499246"/>
            <a:ext cx="673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32604 0.065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4076 0.012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4531 -0.007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32721 0.073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2031 0.0729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8073 0.1384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7409 0.145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6719 0.1384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500"/>
                            </p:stCondLst>
                            <p:childTnLst>
                              <p:par>
                                <p:cTn id="2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659 0.1219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0.0901 0.13611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618 0.1361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2865 0.0814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455 0.33241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625 0.32176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1106 0.32731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00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2487 0.08495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25 0.08913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9F238C-FC86-4485-92A6-C94F1CAC81CC}"/>
</file>

<file path=customXml/itemProps2.xml><?xml version="1.0" encoding="utf-8"?>
<ds:datastoreItem xmlns:ds="http://schemas.openxmlformats.org/officeDocument/2006/customXml" ds:itemID="{2F52CA9B-09FF-4C34-861D-8743497F2425}"/>
</file>

<file path=customXml/itemProps3.xml><?xml version="1.0" encoding="utf-8"?>
<ds:datastoreItem xmlns:ds="http://schemas.openxmlformats.org/officeDocument/2006/customXml" ds:itemID="{BC9E73B2-C261-459F-96ED-567F2B830701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23</cp:revision>
  <dcterms:created xsi:type="dcterms:W3CDTF">2025-11-25T21:51:59Z</dcterms:created>
  <dcterms:modified xsi:type="dcterms:W3CDTF">2025-12-05T00:38:51Z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