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62A4"/>
    <a:srgbClr val="E57E0A"/>
    <a:srgbClr val="06834A"/>
    <a:srgbClr val="03C9E3"/>
    <a:srgbClr val="FCF184"/>
    <a:srgbClr val="FAE436"/>
    <a:srgbClr val="EFD2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C06C3C-A694-9F70-B5D4-6667DB97A530}" v="66" dt="2025-12-04T22:28:11.3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8" y="53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21C06C3C-A694-9F70-B5D4-6667DB97A530}"/>
    <pc:docChg chg="modSld">
      <pc:chgData name="somovaasya3" userId="S::somovaasya3_gmail.com#ext#@slideedu.onmicrosoft.com::05b36399-d501-4a7b-87fd-615099445ab5" providerId="AD" clId="Web-{21C06C3C-A694-9F70-B5D4-6667DB97A530}" dt="2025-12-04T22:28:11.320" v="65" actId="14100"/>
      <pc:docMkLst>
        <pc:docMk/>
      </pc:docMkLst>
      <pc:sldChg chg="delSp modSp">
        <pc:chgData name="somovaasya3" userId="S::somovaasya3_gmail.com#ext#@slideedu.onmicrosoft.com::05b36399-d501-4a7b-87fd-615099445ab5" providerId="AD" clId="Web-{21C06C3C-A694-9F70-B5D4-6667DB97A530}" dt="2025-12-04T22:28:11.320" v="65" actId="14100"/>
        <pc:sldMkLst>
          <pc:docMk/>
          <pc:sldMk cId="3025979542" sldId="256"/>
        </pc:sldMkLst>
        <pc:spChg chg="mod">
          <ac:chgData name="somovaasya3" userId="S::somovaasya3_gmail.com#ext#@slideedu.onmicrosoft.com::05b36399-d501-4a7b-87fd-615099445ab5" providerId="AD" clId="Web-{21C06C3C-A694-9F70-B5D4-6667DB97A530}" dt="2025-12-04T22:27:57.273" v="34" actId="14100"/>
          <ac:spMkLst>
            <pc:docMk/>
            <pc:sldMk cId="3025979542" sldId="256"/>
            <ac:spMk id="2" creationId="{4A45D552-EC13-4B12-85FF-20261AB9BFAF}"/>
          </ac:spMkLst>
        </pc:spChg>
        <pc:spChg chg="mod">
          <ac:chgData name="somovaasya3" userId="S::somovaasya3_gmail.com#ext#@slideedu.onmicrosoft.com::05b36399-d501-4a7b-87fd-615099445ab5" providerId="AD" clId="Web-{21C06C3C-A694-9F70-B5D4-6667DB97A530}" dt="2025-12-04T22:27:57.273" v="58" actId="14100"/>
          <ac:spMkLst>
            <pc:docMk/>
            <pc:sldMk cId="3025979542" sldId="256"/>
            <ac:spMk id="8" creationId="{1E268622-7DCD-48FF-B744-A5C2DDC14EF9}"/>
          </ac:spMkLst>
        </pc:spChg>
        <pc:spChg chg="mod">
          <ac:chgData name="somovaasya3" userId="S::somovaasya3_gmail.com#ext#@slideedu.onmicrosoft.com::05b36399-d501-4a7b-87fd-615099445ab5" providerId="AD" clId="Web-{21C06C3C-A694-9F70-B5D4-6667DB97A530}" dt="2025-12-04T22:27:57.273" v="33" actId="14100"/>
          <ac:spMkLst>
            <pc:docMk/>
            <pc:sldMk cId="3025979542" sldId="256"/>
            <ac:spMk id="15" creationId="{8196A270-1EEA-4F39-A205-E3A90A9FC9A5}"/>
          </ac:spMkLst>
        </pc:spChg>
        <pc:spChg chg="mod">
          <ac:chgData name="somovaasya3" userId="S::somovaasya3_gmail.com#ext#@slideedu.onmicrosoft.com::05b36399-d501-4a7b-87fd-615099445ab5" providerId="AD" clId="Web-{21C06C3C-A694-9F70-B5D4-6667DB97A530}" dt="2025-12-04T22:27:57.273" v="32" actId="14100"/>
          <ac:spMkLst>
            <pc:docMk/>
            <pc:sldMk cId="3025979542" sldId="256"/>
            <ac:spMk id="16" creationId="{2BE4FD24-75BA-43ED-87B4-CB058610CC1B}"/>
          </ac:spMkLst>
        </pc:spChg>
        <pc:spChg chg="mod">
          <ac:chgData name="somovaasya3" userId="S::somovaasya3_gmail.com#ext#@slideedu.onmicrosoft.com::05b36399-d501-4a7b-87fd-615099445ab5" providerId="AD" clId="Web-{21C06C3C-A694-9F70-B5D4-6667DB97A530}" dt="2025-12-04T22:27:57.273" v="31" actId="14100"/>
          <ac:spMkLst>
            <pc:docMk/>
            <pc:sldMk cId="3025979542" sldId="256"/>
            <ac:spMk id="20" creationId="{F95CBC23-FA36-4393-A841-7ED020191B66}"/>
          </ac:spMkLst>
        </pc:spChg>
        <pc:spChg chg="mod">
          <ac:chgData name="somovaasya3" userId="S::somovaasya3_gmail.com#ext#@slideedu.onmicrosoft.com::05b36399-d501-4a7b-87fd-615099445ab5" providerId="AD" clId="Web-{21C06C3C-A694-9F70-B5D4-6667DB97A530}" dt="2025-12-04T22:27:57.273" v="30" actId="14100"/>
          <ac:spMkLst>
            <pc:docMk/>
            <pc:sldMk cId="3025979542" sldId="256"/>
            <ac:spMk id="21" creationId="{3646A349-9FEE-4036-B00A-C2F3F574194B}"/>
          </ac:spMkLst>
        </pc:spChg>
        <pc:picChg chg="mod">
          <ac:chgData name="somovaasya3" userId="S::somovaasya3_gmail.com#ext#@slideedu.onmicrosoft.com::05b36399-d501-4a7b-87fd-615099445ab5" providerId="AD" clId="Web-{21C06C3C-A694-9F70-B5D4-6667DB97A530}" dt="2025-12-04T22:27:57.273" v="59" actId="14100"/>
          <ac:picMkLst>
            <pc:docMk/>
            <pc:sldMk cId="3025979542" sldId="256"/>
            <ac:picMk id="7" creationId="{7D9C1E72-FF42-499C-A9F5-002D2077049A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57" actId="14100"/>
          <ac:picMkLst>
            <pc:docMk/>
            <pc:sldMk cId="3025979542" sldId="256"/>
            <ac:picMk id="17" creationId="{A9C6AC3F-8597-46CF-B843-3C0A1F2D3F2A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7" actId="14100"/>
          <ac:picMkLst>
            <pc:docMk/>
            <pc:sldMk cId="3025979542" sldId="256"/>
            <ac:picMk id="18" creationId="{F9B74028-652F-4A0E-AF67-DDF395885403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56" actId="14100"/>
          <ac:picMkLst>
            <pc:docMk/>
            <pc:sldMk cId="3025979542" sldId="256"/>
            <ac:picMk id="22" creationId="{DE9D886C-2011-43C8-B048-94EAB6C0C560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3" actId="14100"/>
          <ac:picMkLst>
            <pc:docMk/>
            <pc:sldMk cId="3025979542" sldId="256"/>
            <ac:picMk id="23" creationId="{081D9D41-A969-4DB8-82CE-FA574855AD91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55" actId="14100"/>
          <ac:picMkLst>
            <pc:docMk/>
            <pc:sldMk cId="3025979542" sldId="256"/>
            <ac:picMk id="32" creationId="{93056512-0FB3-4D8B-96D5-018BB55C530B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4" actId="14100"/>
          <ac:picMkLst>
            <pc:docMk/>
            <pc:sldMk cId="3025979542" sldId="256"/>
            <ac:picMk id="33" creationId="{619443F1-24BB-4202-9786-6FD948EF4DD9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54" actId="14100"/>
          <ac:picMkLst>
            <pc:docMk/>
            <pc:sldMk cId="3025979542" sldId="256"/>
            <ac:picMk id="37" creationId="{4E0BC804-F2D5-4C79-8D17-F7E1679770CD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5" actId="14100"/>
          <ac:picMkLst>
            <pc:docMk/>
            <pc:sldMk cId="3025979542" sldId="256"/>
            <ac:picMk id="38" creationId="{C85D61DA-E996-44BC-921F-67C276B35C32}"/>
          </ac:picMkLst>
        </pc:picChg>
        <pc:picChg chg="del mod">
          <ac:chgData name="somovaasya3" userId="S::somovaasya3_gmail.com#ext#@slideedu.onmicrosoft.com::05b36399-d501-4a7b-87fd-615099445ab5" providerId="AD" clId="Web-{21C06C3C-A694-9F70-B5D4-6667DB97A530}" dt="2025-12-04T22:28:00.663" v="60"/>
          <ac:picMkLst>
            <pc:docMk/>
            <pc:sldMk cId="3025979542" sldId="256"/>
            <ac:picMk id="40" creationId="{07F2AB73-8125-42BE-9451-D3BEC4FC5AF7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52" actId="14100"/>
          <ac:picMkLst>
            <pc:docMk/>
            <pc:sldMk cId="3025979542" sldId="256"/>
            <ac:picMk id="42" creationId="{0747ADEB-2369-4D20-88A0-7086BD17537E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51" actId="14100"/>
          <ac:picMkLst>
            <pc:docMk/>
            <pc:sldMk cId="3025979542" sldId="256"/>
            <ac:picMk id="44" creationId="{DB930F5A-4046-4739-A4D9-FE707C55CFC6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50" actId="14100"/>
          <ac:picMkLst>
            <pc:docMk/>
            <pc:sldMk cId="3025979542" sldId="256"/>
            <ac:picMk id="46" creationId="{57C0655F-0215-46FF-9BB9-2D034507D293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9" actId="14100"/>
          <ac:picMkLst>
            <pc:docMk/>
            <pc:sldMk cId="3025979542" sldId="256"/>
            <ac:picMk id="50" creationId="{EB3500A8-2523-4FD3-86A9-B7168DC26586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6" actId="14100"/>
          <ac:picMkLst>
            <pc:docMk/>
            <pc:sldMk cId="3025979542" sldId="256"/>
            <ac:picMk id="51" creationId="{79B5D33A-707C-4DDC-A1A8-19874BE3D381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8" actId="14100"/>
          <ac:picMkLst>
            <pc:docMk/>
            <pc:sldMk cId="3025979542" sldId="256"/>
            <ac:picMk id="53" creationId="{43D683F1-262C-478B-B17A-8E0A5441D340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2" actId="14100"/>
          <ac:picMkLst>
            <pc:docMk/>
            <pc:sldMk cId="3025979542" sldId="256"/>
            <ac:picMk id="55" creationId="{79F3E582-A5D6-4962-B5FE-E890A3DBCEC9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41" actId="14100"/>
          <ac:picMkLst>
            <pc:docMk/>
            <pc:sldMk cId="3025979542" sldId="256"/>
            <ac:picMk id="56" creationId="{8AEBE494-5D33-44B0-84C1-6ACE6CC8532F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8:11.320" v="65" actId="14100"/>
          <ac:picMkLst>
            <pc:docMk/>
            <pc:sldMk cId="3025979542" sldId="256"/>
            <ac:picMk id="57" creationId="{0D4299EB-2160-48C0-A78D-B6B53004D9E2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8:06.366" v="62" actId="1076"/>
          <ac:picMkLst>
            <pc:docMk/>
            <pc:sldMk cId="3025979542" sldId="256"/>
            <ac:picMk id="58" creationId="{DFF76E0A-7249-4DD1-804E-0DF4AE5094B8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38" actId="14100"/>
          <ac:picMkLst>
            <pc:docMk/>
            <pc:sldMk cId="3025979542" sldId="256"/>
            <ac:picMk id="59" creationId="{C27CA52B-9384-4D43-8C86-CD8E567DDB14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37" actId="14100"/>
          <ac:picMkLst>
            <pc:docMk/>
            <pc:sldMk cId="3025979542" sldId="256"/>
            <ac:picMk id="60" creationId="{37B64431-931B-47D4-B2C9-C966EA23290B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7:57.273" v="36" actId="14100"/>
          <ac:picMkLst>
            <pc:docMk/>
            <pc:sldMk cId="3025979542" sldId="256"/>
            <ac:picMk id="61" creationId="{27532566-435F-4724-B0EF-1D0FA1531B7A}"/>
          </ac:picMkLst>
        </pc:picChg>
        <pc:picChg chg="mod">
          <ac:chgData name="somovaasya3" userId="S::somovaasya3_gmail.com#ext#@slideedu.onmicrosoft.com::05b36399-d501-4a7b-87fd-615099445ab5" providerId="AD" clId="Web-{21C06C3C-A694-9F70-B5D4-6667DB97A530}" dt="2025-12-04T22:28:04.179" v="61" actId="1076"/>
          <ac:picMkLst>
            <pc:docMk/>
            <pc:sldMk cId="3025979542" sldId="256"/>
            <ac:picMk id="62" creationId="{8653841F-39AA-4E16-A1B4-55C2BAD8666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421BB-C598-4875-8AF3-DB319CB38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D82633-1D5E-4415-BBF9-BE4E151272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4C452B-5F37-47BA-AA9A-26B763C7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D97399D-9C1B-45AA-A204-71B296016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A73A0AA-3EBD-47A3-83E0-F0D3A2C5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382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F78C4B-6DE9-4426-B93B-A88AE7E0D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CA5C49A-89EC-4352-899C-57E1AFEB7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15E7F9B-DA5C-419B-BBBE-8C376F8D4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74DF66-9473-42BA-9FEA-DA3724A96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063E004-DF39-4291-AFD0-0076FAB7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2304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4E4AFE0-EACF-42BF-9C8A-FD0855D4A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DF690-8DF0-4E2D-A353-512B6F39EA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66AC72-8077-41B2-A2F2-BCF5D5A6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92CE27-645D-491B-AB42-92B80B491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A03057-3745-4A2D-904B-94E0C40F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3888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EBF60-3A33-40A9-A012-7BC28A42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8F40233-5F8E-4CA6-84E0-F200A1329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7A03FB-1516-410F-A5F4-58425BF9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F68251F-922D-4A4F-AEB1-A67E3C2B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885601-72E5-4075-B790-348D6FDE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790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278D9-AA27-458D-8299-4602B1122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EDACF51-4E4E-438F-862F-FD7992DAE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298A711-71E6-47E5-B463-0D921400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9DA60DB-5AD8-4A35-8ED1-267FD813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78D597-93FD-4CFF-B63A-A60A9E9A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52336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191D9-3990-4DBA-B3DF-1D275DD44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1901E68-6CA2-4466-A180-5A1422B591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07E53FA-F2A8-4379-8618-FDDF7C3921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D4D4BA-93AF-4EF0-A1A3-583DC7E69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9024C60-1302-407D-B83A-663E32EC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D909419-C22B-4546-B2DA-1A17D81DC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4953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20309-A56A-46B9-B9B3-D6BE45E83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671843D-F467-4FA3-B7E6-7415157B8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A01BF6E-149F-441D-98B8-28D1EE521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63A4D4A-E30E-494F-B5AD-4BC763F034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F1E4720-3685-4D2C-8A34-14533E5DD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03987F-B665-4794-AEC7-A4DDE1ED5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A620CCF-0A3E-425C-9E22-CA64AF04C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17B30C3-6879-4D7E-B41C-072B83593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3461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CF631-1958-461D-9E13-2E31A1A92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F93143A-9C0F-430F-A2F7-18E72B47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47CAF9E-C3C0-47DA-9EBD-ED9DFA2E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B77DFC9-296C-4C61-BB10-74ACC01E4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985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2AF41CB-5F8D-4270-8214-81AC2DA6E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B77F8A4-E349-4EE7-98D7-6EE347D07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9932C2A-B53D-45C5-9AF0-049C456A4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17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55DF84-01C6-45AB-BE0F-7B9C4AC75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6A326EA-739F-48DC-A375-600FA045D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4D27C9-C3CD-40AA-9E28-F603B3A40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E41C4D8-E084-45AA-8874-BDC664DDE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B477909-ABA1-4F5C-BE08-1719ECAE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36CF062-E525-4AAD-9BF7-35446ADE8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602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D362F-8861-42A1-B7C6-EDD88718A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F2787A9-F06D-477D-8DB8-B7A4D4D2C4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40713B8-858E-44B5-9836-123BEC43B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546D40C-2C7C-42CE-B847-0F2077DC4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9791E25-F77C-411D-894A-DD404BD8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73F48D9-A8B1-48B3-9C36-98D45682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72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DACA999-107E-431B-ACF7-427E75C45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1972617-EA3E-43DE-8707-CB25783B7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3804A7-3629-488F-92A8-FF3EDBD8F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93378-A2F2-4B8A-B811-346E44AF908B}" type="datetimeFigureOut">
              <a:rPr lang="uk-UA" smtClean="0"/>
              <a:t>04.12.2025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74EF49-42ED-46AB-9726-4C1E1A63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C73A7BA-4489-40A2-BC15-FC93D64B1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2289D-DD73-4F8D-BFD1-5B37B544574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9790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.png"/><Relationship Id="rId18" Type="http://schemas.openxmlformats.org/officeDocument/2006/relationships/image" Target="../media/image7.png"/><Relationship Id="rId3" Type="http://schemas.openxmlformats.org/officeDocument/2006/relationships/audio" Target="NULL" TargetMode="External"/><Relationship Id="rId21" Type="http://schemas.openxmlformats.org/officeDocument/2006/relationships/image" Target="../media/image9.png"/><Relationship Id="rId7" Type="http://schemas.microsoft.com/office/2007/relationships/media" Target="../media/media5.mp3"/><Relationship Id="rId12" Type="http://schemas.openxmlformats.org/officeDocument/2006/relationships/image" Target="../media/image3.png"/><Relationship Id="rId17" Type="http://schemas.openxmlformats.org/officeDocument/2006/relationships/image" Target="../media/image6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20" Type="http://schemas.microsoft.com/office/2007/relationships/hdphoto" Target="../media/hdphoto3.wdp"/><Relationship Id="rId1" Type="http://schemas.microsoft.com/office/2007/relationships/media" Target="../media/media1.mp3"/><Relationship Id="rId6" Type="http://schemas.microsoft.com/office/2007/relationships/media" Target="../media/media4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23" Type="http://schemas.openxmlformats.org/officeDocument/2006/relationships/image" Target="../media/image11.png"/><Relationship Id="rId10" Type="http://schemas.openxmlformats.org/officeDocument/2006/relationships/image" Target="../media/image1.png"/><Relationship Id="rId19" Type="http://schemas.openxmlformats.org/officeDocument/2006/relationships/image" Target="../media/image8.png"/><Relationship Id="rId4" Type="http://schemas.microsoft.com/office/2007/relationships/media" Target="../media/media2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1.wdp"/><Relationship Id="rId2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D9C1E72-FF42-499C-A9F5-002D207704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1E268622-7DCD-48FF-B744-A5C2DDC14EF9}"/>
              </a:ext>
            </a:extLst>
          </p:cNvPr>
          <p:cNvSpPr/>
          <p:nvPr/>
        </p:nvSpPr>
        <p:spPr>
          <a:xfrm>
            <a:off x="166246" y="179614"/>
            <a:ext cx="9993991" cy="649877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9C6AC3F-8597-46CF-B843-3C0A1F2D3F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8101" y="4503174"/>
            <a:ext cx="2175211" cy="2175211"/>
          </a:xfrm>
          <a:custGeom>
            <a:avLst/>
            <a:gdLst>
              <a:gd name="connsiteX0" fmla="*/ 0 w 3048771"/>
              <a:gd name="connsiteY0" fmla="*/ 0 h 3048771"/>
              <a:gd name="connsiteX1" fmla="*/ 3048771 w 3048771"/>
              <a:gd name="connsiteY1" fmla="*/ 0 h 3048771"/>
              <a:gd name="connsiteX2" fmla="*/ 3048771 w 3048771"/>
              <a:gd name="connsiteY2" fmla="*/ 3048771 h 3048771"/>
              <a:gd name="connsiteX3" fmla="*/ 0 w 3048771"/>
              <a:gd name="connsiteY3" fmla="*/ 3048771 h 3048771"/>
              <a:gd name="connsiteX4" fmla="*/ 0 w 3048771"/>
              <a:gd name="connsiteY4" fmla="*/ 0 h 3048771"/>
              <a:gd name="connsiteX5" fmla="*/ 624733 w 3048771"/>
              <a:gd name="connsiteY5" fmla="*/ 631175 h 3048771"/>
              <a:gd name="connsiteX6" fmla="*/ 1524384 w 3048771"/>
              <a:gd name="connsiteY6" fmla="*/ 2086349 h 3048771"/>
              <a:gd name="connsiteX7" fmla="*/ 2424036 w 3048771"/>
              <a:gd name="connsiteY7" fmla="*/ 631175 h 3048771"/>
              <a:gd name="connsiteX8" fmla="*/ 624733 w 3048771"/>
              <a:gd name="connsiteY8" fmla="*/ 631175 h 304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48771" h="3048771">
                <a:moveTo>
                  <a:pt x="0" y="0"/>
                </a:moveTo>
                <a:lnTo>
                  <a:pt x="3048771" y="0"/>
                </a:lnTo>
                <a:lnTo>
                  <a:pt x="3048771" y="3048771"/>
                </a:lnTo>
                <a:lnTo>
                  <a:pt x="0" y="3048771"/>
                </a:lnTo>
                <a:lnTo>
                  <a:pt x="0" y="0"/>
                </a:lnTo>
                <a:close/>
                <a:moveTo>
                  <a:pt x="624733" y="631175"/>
                </a:moveTo>
                <a:lnTo>
                  <a:pt x="1524384" y="2086349"/>
                </a:lnTo>
                <a:lnTo>
                  <a:pt x="2424036" y="631175"/>
                </a:lnTo>
                <a:lnTo>
                  <a:pt x="624733" y="631175"/>
                </a:lnTo>
                <a:close/>
              </a:path>
            </a:pathLst>
          </a:cu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E9D886C-2011-43C8-B048-94EAB6C0C5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400" y="4404851"/>
            <a:ext cx="1507169" cy="2175212"/>
          </a:xfrm>
          <a:custGeom>
            <a:avLst/>
            <a:gdLst>
              <a:gd name="connsiteX0" fmla="*/ 0 w 2984371"/>
              <a:gd name="connsiteY0" fmla="*/ 0 h 4307174"/>
              <a:gd name="connsiteX1" fmla="*/ 2984371 w 2984371"/>
              <a:gd name="connsiteY1" fmla="*/ 0 h 4307174"/>
              <a:gd name="connsiteX2" fmla="*/ 2984371 w 2984371"/>
              <a:gd name="connsiteY2" fmla="*/ 4307174 h 4307174"/>
              <a:gd name="connsiteX3" fmla="*/ 0 w 2984371"/>
              <a:gd name="connsiteY3" fmla="*/ 4307174 h 4307174"/>
              <a:gd name="connsiteX4" fmla="*/ 0 w 2984371"/>
              <a:gd name="connsiteY4" fmla="*/ 0 h 4307174"/>
              <a:gd name="connsiteX5" fmla="*/ 1838552 w 2984371"/>
              <a:gd name="connsiteY5" fmla="*/ 136461 h 4307174"/>
              <a:gd name="connsiteX6" fmla="*/ 1101542 w 2984371"/>
              <a:gd name="connsiteY6" fmla="*/ 840063 h 4307174"/>
              <a:gd name="connsiteX7" fmla="*/ 1838552 w 2984371"/>
              <a:gd name="connsiteY7" fmla="*/ 1543665 h 4307174"/>
              <a:gd name="connsiteX8" fmla="*/ 2575562 w 2984371"/>
              <a:gd name="connsiteY8" fmla="*/ 840063 h 4307174"/>
              <a:gd name="connsiteX9" fmla="*/ 1838552 w 2984371"/>
              <a:gd name="connsiteY9" fmla="*/ 136461 h 4307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84371" h="4307174">
                <a:moveTo>
                  <a:pt x="0" y="0"/>
                </a:moveTo>
                <a:lnTo>
                  <a:pt x="2984371" y="0"/>
                </a:lnTo>
                <a:lnTo>
                  <a:pt x="2984371" y="4307174"/>
                </a:lnTo>
                <a:lnTo>
                  <a:pt x="0" y="4307174"/>
                </a:lnTo>
                <a:lnTo>
                  <a:pt x="0" y="0"/>
                </a:lnTo>
                <a:close/>
                <a:moveTo>
                  <a:pt x="1838552" y="136461"/>
                </a:moveTo>
                <a:cubicBezTo>
                  <a:pt x="1431513" y="136461"/>
                  <a:pt x="1101542" y="451474"/>
                  <a:pt x="1101542" y="840063"/>
                </a:cubicBezTo>
                <a:cubicBezTo>
                  <a:pt x="1101542" y="1228652"/>
                  <a:pt x="1431513" y="1543665"/>
                  <a:pt x="1838552" y="1543665"/>
                </a:cubicBezTo>
                <a:cubicBezTo>
                  <a:pt x="2245591" y="1543665"/>
                  <a:pt x="2575562" y="1228652"/>
                  <a:pt x="2575562" y="840063"/>
                </a:cubicBezTo>
                <a:cubicBezTo>
                  <a:pt x="2575562" y="451474"/>
                  <a:pt x="2245591" y="136461"/>
                  <a:pt x="1838552" y="136461"/>
                </a:cubicBezTo>
                <a:close/>
              </a:path>
            </a:pathLst>
          </a:cu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3056512-0FB3-4D8B-96D5-018BB55C53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4922" l="9961" r="95313">
                        <a14:foregroundMark x1="38818" y1="31836" x2="39404" y2="21631"/>
                        <a14:foregroundMark x1="36377" y1="21484" x2="41699" y2="21338"/>
                        <a14:foregroundMark x1="51270" y1="73096" x2="51709" y2="75684"/>
                        <a14:foregroundMark x1="49707" y1="74414" x2="46143" y2="77295"/>
                        <a14:foregroundMark x1="41113" y1="73682" x2="38379" y2="80713"/>
                        <a14:foregroundMark x1="58008" y1="87305" x2="60742" y2="91895"/>
                        <a14:foregroundMark x1="65918" y1="92773" x2="67920" y2="94922"/>
                        <a14:foregroundMark x1="59766" y1="89600" x2="57861" y2="88770"/>
                        <a14:foregroundMark x1="55322" y1="80713" x2="57031" y2="83740"/>
                        <a14:foregroundMark x1="92139" y1="60059" x2="95313" y2="57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1588" y="4451647"/>
            <a:ext cx="2175212" cy="2175212"/>
          </a:xfrm>
          <a:custGeom>
            <a:avLst/>
            <a:gdLst>
              <a:gd name="connsiteX0" fmla="*/ 0 w 5442155"/>
              <a:gd name="connsiteY0" fmla="*/ 0 h 5442155"/>
              <a:gd name="connsiteX1" fmla="*/ 5442155 w 5442155"/>
              <a:gd name="connsiteY1" fmla="*/ 0 h 5442155"/>
              <a:gd name="connsiteX2" fmla="*/ 5442155 w 5442155"/>
              <a:gd name="connsiteY2" fmla="*/ 5442155 h 5442155"/>
              <a:gd name="connsiteX3" fmla="*/ 0 w 5442155"/>
              <a:gd name="connsiteY3" fmla="*/ 5442155 h 5442155"/>
              <a:gd name="connsiteX4" fmla="*/ 0 w 5442155"/>
              <a:gd name="connsiteY4" fmla="*/ 0 h 5442155"/>
              <a:gd name="connsiteX5" fmla="*/ 2395340 w 5442155"/>
              <a:gd name="connsiteY5" fmla="*/ 590545 h 5442155"/>
              <a:gd name="connsiteX6" fmla="*/ 1660257 w 5442155"/>
              <a:gd name="connsiteY6" fmla="*/ 1133933 h 5442155"/>
              <a:gd name="connsiteX7" fmla="*/ 1941033 w 5442155"/>
              <a:gd name="connsiteY7" fmla="*/ 2013152 h 5442155"/>
              <a:gd name="connsiteX8" fmla="*/ 2849647 w 5442155"/>
              <a:gd name="connsiteY8" fmla="*/ 2013152 h 5442155"/>
              <a:gd name="connsiteX9" fmla="*/ 3130423 w 5442155"/>
              <a:gd name="connsiteY9" fmla="*/ 1133933 h 5442155"/>
              <a:gd name="connsiteX10" fmla="*/ 2395340 w 5442155"/>
              <a:gd name="connsiteY10" fmla="*/ 590545 h 5442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42155" h="5442155">
                <a:moveTo>
                  <a:pt x="0" y="0"/>
                </a:moveTo>
                <a:lnTo>
                  <a:pt x="5442155" y="0"/>
                </a:lnTo>
                <a:lnTo>
                  <a:pt x="5442155" y="5442155"/>
                </a:lnTo>
                <a:lnTo>
                  <a:pt x="0" y="5442155"/>
                </a:lnTo>
                <a:lnTo>
                  <a:pt x="0" y="0"/>
                </a:lnTo>
                <a:close/>
                <a:moveTo>
                  <a:pt x="2395340" y="590545"/>
                </a:moveTo>
                <a:lnTo>
                  <a:pt x="1660257" y="1133933"/>
                </a:lnTo>
                <a:lnTo>
                  <a:pt x="1941033" y="2013152"/>
                </a:lnTo>
                <a:lnTo>
                  <a:pt x="2849647" y="2013152"/>
                </a:lnTo>
                <a:lnTo>
                  <a:pt x="3130423" y="1133933"/>
                </a:lnTo>
                <a:lnTo>
                  <a:pt x="2395340" y="590545"/>
                </a:lnTo>
                <a:close/>
              </a:path>
            </a:pathLst>
          </a:cu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E0BC804-F2D5-4C79-8D17-F7E1679770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4" b="96924" l="9424" r="89893">
                        <a14:foregroundMark x1="75684" y1="8740" x2="74951" y2="8008"/>
                        <a14:foregroundMark x1="10596" y1="42578" x2="9424" y2="45898"/>
                        <a14:foregroundMark x1="57031" y1="90771" x2="59326" y2="94043"/>
                        <a14:foregroundMark x1="65625" y1="94922" x2="66064" y2="96924"/>
                        <a14:foregroundMark x1="69482" y1="7471" x2="69482" y2="7471"/>
                        <a14:foregroundMark x1="75391" y1="8740" x2="74805" y2="5713"/>
                        <a14:foregroundMark x1="68848" y1="5664" x2="68457" y2="6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7322" y="4475716"/>
            <a:ext cx="2202670" cy="2202670"/>
          </a:xfrm>
          <a:custGeom>
            <a:avLst/>
            <a:gdLst>
              <a:gd name="connsiteX0" fmla="*/ 0 w 5990129"/>
              <a:gd name="connsiteY0" fmla="*/ 0 h 5990129"/>
              <a:gd name="connsiteX1" fmla="*/ 5990129 w 5990129"/>
              <a:gd name="connsiteY1" fmla="*/ 0 h 5990129"/>
              <a:gd name="connsiteX2" fmla="*/ 5990129 w 5990129"/>
              <a:gd name="connsiteY2" fmla="*/ 5990129 h 5990129"/>
              <a:gd name="connsiteX3" fmla="*/ 0 w 5990129"/>
              <a:gd name="connsiteY3" fmla="*/ 5990129 h 5990129"/>
              <a:gd name="connsiteX4" fmla="*/ 0 w 5990129"/>
              <a:gd name="connsiteY4" fmla="*/ 0 h 5990129"/>
              <a:gd name="connsiteX5" fmla="*/ 4059989 w 5990129"/>
              <a:gd name="connsiteY5" fmla="*/ 681265 h 5990129"/>
              <a:gd name="connsiteX6" fmla="*/ 4385142 w 5990129"/>
              <a:gd name="connsiteY6" fmla="*/ 1659778 h 5990129"/>
              <a:gd name="connsiteX7" fmla="*/ 4385142 w 5990129"/>
              <a:gd name="connsiteY7" fmla="*/ 915168 h 5990129"/>
              <a:gd name="connsiteX8" fmla="*/ 4059989 w 5990129"/>
              <a:gd name="connsiteY8" fmla="*/ 681265 h 599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90129" h="5990129">
                <a:moveTo>
                  <a:pt x="0" y="0"/>
                </a:moveTo>
                <a:lnTo>
                  <a:pt x="5990129" y="0"/>
                </a:lnTo>
                <a:lnTo>
                  <a:pt x="5990129" y="5990129"/>
                </a:lnTo>
                <a:lnTo>
                  <a:pt x="0" y="5990129"/>
                </a:lnTo>
                <a:lnTo>
                  <a:pt x="0" y="0"/>
                </a:lnTo>
                <a:close/>
                <a:moveTo>
                  <a:pt x="4059989" y="681265"/>
                </a:moveTo>
                <a:cubicBezTo>
                  <a:pt x="3798950" y="714149"/>
                  <a:pt x="3619185" y="1147859"/>
                  <a:pt x="4385142" y="1659778"/>
                </a:cubicBezTo>
                <a:cubicBezTo>
                  <a:pt x="5499260" y="915168"/>
                  <a:pt x="4612513" y="336027"/>
                  <a:pt x="4385142" y="915168"/>
                </a:cubicBezTo>
                <a:cubicBezTo>
                  <a:pt x="4314088" y="734187"/>
                  <a:pt x="4178643" y="666318"/>
                  <a:pt x="4059989" y="681265"/>
                </a:cubicBezTo>
                <a:close/>
              </a:path>
            </a:pathLst>
          </a:cu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747ADEB-2369-4D20-88A0-7086BD1753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00" y="4503173"/>
            <a:ext cx="2175212" cy="217521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B930F5A-4046-4739-A4D9-FE707C55CF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57" b="98438" l="8350" r="89893">
                        <a14:foregroundMark x1="71875" y1="10498" x2="70264" y2="8154"/>
                        <a14:foregroundMark x1="76074" y1="8789" x2="75000" y2="6104"/>
                        <a14:foregroundMark x1="8496" y1="41895" x2="10840" y2="46729"/>
                        <a14:foregroundMark x1="56494" y1="90967" x2="62109" y2="95361"/>
                        <a14:foregroundMark x1="69678" y1="90527" x2="69971" y2="94727"/>
                        <a14:foregroundMark x1="55225" y1="96338" x2="59131" y2="98486"/>
                        <a14:foregroundMark x1="68555" y1="5957" x2="68555" y2="5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71" y="4483800"/>
            <a:ext cx="2145424" cy="214542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7C0655F-0215-46FF-9BB9-2D034507D29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5020" l="9961" r="95996">
                        <a14:foregroundMark x1="43018" y1="19629" x2="37891" y2="27295"/>
                        <a14:foregroundMark x1="37891" y1="27295" x2="38916" y2="28711"/>
                        <a14:foregroundMark x1="39404" y1="23389" x2="38623" y2="20068"/>
                        <a14:foregroundMark x1="49268" y1="72607" x2="49756" y2="76416"/>
                        <a14:foregroundMark x1="40479" y1="75146" x2="43457" y2="76416"/>
                        <a14:foregroundMark x1="57422" y1="84375" x2="59473" y2="91455"/>
                        <a14:foregroundMark x1="67480" y1="93652" x2="68701" y2="95068"/>
                        <a14:foregroundMark x1="90527" y1="69824" x2="92236" y2="69189"/>
                        <a14:foregroundMark x1="94775" y1="59131" x2="95996" y2="58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07" y="4469460"/>
            <a:ext cx="2143608" cy="21436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B3500A8-2523-4FD3-86A9-B7168DC265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0838" y="4451647"/>
            <a:ext cx="2377981" cy="2377981"/>
          </a:xfrm>
          <a:custGeom>
            <a:avLst/>
            <a:gdLst>
              <a:gd name="connsiteX0" fmla="*/ 0 w 4336167"/>
              <a:gd name="connsiteY0" fmla="*/ 0 h 4336167"/>
              <a:gd name="connsiteX1" fmla="*/ 4336167 w 4336167"/>
              <a:gd name="connsiteY1" fmla="*/ 0 h 4336167"/>
              <a:gd name="connsiteX2" fmla="*/ 4336167 w 4336167"/>
              <a:gd name="connsiteY2" fmla="*/ 4336167 h 4336167"/>
              <a:gd name="connsiteX3" fmla="*/ 0 w 4336167"/>
              <a:gd name="connsiteY3" fmla="*/ 4336167 h 4336167"/>
              <a:gd name="connsiteX4" fmla="*/ 0 w 4336167"/>
              <a:gd name="connsiteY4" fmla="*/ 0 h 4336167"/>
              <a:gd name="connsiteX5" fmla="*/ 1344345 w 4336167"/>
              <a:gd name="connsiteY5" fmla="*/ 833156 h 4336167"/>
              <a:gd name="connsiteX6" fmla="*/ 1344345 w 4336167"/>
              <a:gd name="connsiteY6" fmla="*/ 2285814 h 4336167"/>
              <a:gd name="connsiteX7" fmla="*/ 2955983 w 4336167"/>
              <a:gd name="connsiteY7" fmla="*/ 2285814 h 4336167"/>
              <a:gd name="connsiteX8" fmla="*/ 2955983 w 4336167"/>
              <a:gd name="connsiteY8" fmla="*/ 833156 h 4336167"/>
              <a:gd name="connsiteX9" fmla="*/ 1344345 w 4336167"/>
              <a:gd name="connsiteY9" fmla="*/ 833156 h 4336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36167" h="4336167">
                <a:moveTo>
                  <a:pt x="0" y="0"/>
                </a:moveTo>
                <a:lnTo>
                  <a:pt x="4336167" y="0"/>
                </a:lnTo>
                <a:lnTo>
                  <a:pt x="4336167" y="4336167"/>
                </a:lnTo>
                <a:lnTo>
                  <a:pt x="0" y="4336167"/>
                </a:lnTo>
                <a:lnTo>
                  <a:pt x="0" y="0"/>
                </a:lnTo>
                <a:close/>
                <a:moveTo>
                  <a:pt x="1344345" y="833156"/>
                </a:moveTo>
                <a:lnTo>
                  <a:pt x="1344345" y="2285814"/>
                </a:lnTo>
                <a:lnTo>
                  <a:pt x="2955983" y="2285814"/>
                </a:lnTo>
                <a:lnTo>
                  <a:pt x="2955983" y="833156"/>
                </a:lnTo>
                <a:lnTo>
                  <a:pt x="1344345" y="833156"/>
                </a:lnTo>
                <a:close/>
              </a:path>
            </a:pathLst>
          </a:cu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3D683F1-262C-478B-B17A-8E0A5441D3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46" y="4437854"/>
            <a:ext cx="2405566" cy="24055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9B74028-652F-4A0E-AF67-DDF3958854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1" t="20703" r="20491" b="31568"/>
          <a:stretch/>
        </p:blipFill>
        <p:spPr>
          <a:xfrm>
            <a:off x="725600" y="672589"/>
            <a:ext cx="1487653" cy="1203129"/>
          </a:xfrm>
          <a:custGeom>
            <a:avLst/>
            <a:gdLst>
              <a:gd name="connsiteX0" fmla="*/ 0 w 1799303"/>
              <a:gd name="connsiteY0" fmla="*/ 0 h 1455174"/>
              <a:gd name="connsiteX1" fmla="*/ 1799303 w 1799303"/>
              <a:gd name="connsiteY1" fmla="*/ 0 h 1455174"/>
              <a:gd name="connsiteX2" fmla="*/ 899651 w 1799303"/>
              <a:gd name="connsiteY2" fmla="*/ 1455174 h 1455174"/>
              <a:gd name="connsiteX3" fmla="*/ 0 w 1799303"/>
              <a:gd name="connsiteY3" fmla="*/ 0 h 145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99303" h="1455174">
                <a:moveTo>
                  <a:pt x="0" y="0"/>
                </a:moveTo>
                <a:lnTo>
                  <a:pt x="1799303" y="0"/>
                </a:lnTo>
                <a:lnTo>
                  <a:pt x="899651" y="145517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9B5D33A-707C-4DDC-A1A8-19874BE3D3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3" t="19214" r="31830" b="47285"/>
          <a:stretch>
            <a:fillRect/>
          </a:stretch>
        </p:blipFill>
        <p:spPr>
          <a:xfrm>
            <a:off x="2784785" y="628666"/>
            <a:ext cx="1368212" cy="1233245"/>
          </a:xfrm>
          <a:custGeom>
            <a:avLst/>
            <a:gdLst>
              <a:gd name="connsiteX0" fmla="*/ 0 w 1611638"/>
              <a:gd name="connsiteY0" fmla="*/ 0 h 1452658"/>
              <a:gd name="connsiteX1" fmla="*/ 1611638 w 1611638"/>
              <a:gd name="connsiteY1" fmla="*/ 0 h 1452658"/>
              <a:gd name="connsiteX2" fmla="*/ 1611638 w 1611638"/>
              <a:gd name="connsiteY2" fmla="*/ 1452658 h 1452658"/>
              <a:gd name="connsiteX3" fmla="*/ 0 w 1611638"/>
              <a:gd name="connsiteY3" fmla="*/ 1452658 h 1452658"/>
              <a:gd name="connsiteX4" fmla="*/ 0 w 1611638"/>
              <a:gd name="connsiteY4" fmla="*/ 0 h 145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638" h="1452658">
                <a:moveTo>
                  <a:pt x="0" y="0"/>
                </a:moveTo>
                <a:lnTo>
                  <a:pt x="1611638" y="0"/>
                </a:lnTo>
                <a:lnTo>
                  <a:pt x="1611638" y="1452658"/>
                </a:lnTo>
                <a:lnTo>
                  <a:pt x="0" y="145265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85D61DA-E996-44BC-921F-67C276B35C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4" b="96924" l="9424" r="89893">
                        <a14:foregroundMark x1="75684" y1="8740" x2="74951" y2="8008"/>
                        <a14:foregroundMark x1="10596" y1="42578" x2="9424" y2="45898"/>
                        <a14:foregroundMark x1="57031" y1="90771" x2="59326" y2="94043"/>
                        <a14:foregroundMark x1="65625" y1="94922" x2="66064" y2="96924"/>
                        <a14:foregroundMark x1="69482" y1="7471" x2="69482" y2="7471"/>
                        <a14:foregroundMark x1="75391" y1="8740" x2="74805" y2="5713"/>
                        <a14:foregroundMark x1="68848" y1="5664" x2="68457" y2="6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30" t="11340" r="17618" b="72291"/>
          <a:stretch>
            <a:fillRect/>
          </a:stretch>
        </p:blipFill>
        <p:spPr>
          <a:xfrm>
            <a:off x="4650512" y="745630"/>
            <a:ext cx="1378783" cy="1229756"/>
          </a:xfrm>
          <a:custGeom>
            <a:avLst/>
            <a:gdLst>
              <a:gd name="connsiteX0" fmla="*/ 224517 w 1099338"/>
              <a:gd name="connsiteY0" fmla="*/ 2002 h 980515"/>
              <a:gd name="connsiteX1" fmla="*/ 549670 w 1099338"/>
              <a:gd name="connsiteY1" fmla="*/ 235905 h 980515"/>
              <a:gd name="connsiteX2" fmla="*/ 549670 w 1099338"/>
              <a:gd name="connsiteY2" fmla="*/ 980515 h 980515"/>
              <a:gd name="connsiteX3" fmla="*/ 224517 w 1099338"/>
              <a:gd name="connsiteY3" fmla="*/ 2002 h 98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338" h="980515">
                <a:moveTo>
                  <a:pt x="224517" y="2002"/>
                </a:moveTo>
                <a:cubicBezTo>
                  <a:pt x="343171" y="-12945"/>
                  <a:pt x="478616" y="54924"/>
                  <a:pt x="549670" y="235905"/>
                </a:cubicBezTo>
                <a:cubicBezTo>
                  <a:pt x="777041" y="-343236"/>
                  <a:pt x="1663788" y="235905"/>
                  <a:pt x="549670" y="980515"/>
                </a:cubicBezTo>
                <a:cubicBezTo>
                  <a:pt x="-216287" y="468596"/>
                  <a:pt x="-36522" y="34886"/>
                  <a:pt x="224517" y="2002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19443F1-24BB-4202-9786-6FD948EF4DD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4922" l="9961" r="95313">
                        <a14:foregroundMark x1="38818" y1="31836" x2="39404" y2="21631"/>
                        <a14:foregroundMark x1="36377" y1="21484" x2="41699" y2="21338"/>
                        <a14:foregroundMark x1="51270" y1="73096" x2="51709" y2="75684"/>
                        <a14:foregroundMark x1="49707" y1="74414" x2="46143" y2="77295"/>
                        <a14:foregroundMark x1="41113" y1="73682" x2="38379" y2="80713"/>
                        <a14:foregroundMark x1="58008" y1="87305" x2="60742" y2="91895"/>
                        <a14:foregroundMark x1="65918" y1="92773" x2="67920" y2="94922"/>
                        <a14:foregroundMark x1="59766" y1="89600" x2="57861" y2="88770"/>
                        <a14:foregroundMark x1="55322" y1="80713" x2="57031" y2="83740"/>
                        <a14:foregroundMark x1="92139" y1="60059" x2="95313" y2="57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07" t="10851" r="42478" b="63008"/>
          <a:stretch>
            <a:fillRect/>
          </a:stretch>
        </p:blipFill>
        <p:spPr>
          <a:xfrm>
            <a:off x="6601487" y="550410"/>
            <a:ext cx="1270868" cy="1229756"/>
          </a:xfrm>
          <a:custGeom>
            <a:avLst/>
            <a:gdLst>
              <a:gd name="connsiteX0" fmla="*/ 735083 w 1470166"/>
              <a:gd name="connsiteY0" fmla="*/ 0 h 1422607"/>
              <a:gd name="connsiteX1" fmla="*/ 1470166 w 1470166"/>
              <a:gd name="connsiteY1" fmla="*/ 543388 h 1422607"/>
              <a:gd name="connsiteX2" fmla="*/ 1189390 w 1470166"/>
              <a:gd name="connsiteY2" fmla="*/ 1422607 h 1422607"/>
              <a:gd name="connsiteX3" fmla="*/ 280776 w 1470166"/>
              <a:gd name="connsiteY3" fmla="*/ 1422607 h 1422607"/>
              <a:gd name="connsiteX4" fmla="*/ 0 w 1470166"/>
              <a:gd name="connsiteY4" fmla="*/ 543388 h 1422607"/>
              <a:gd name="connsiteX5" fmla="*/ 735083 w 1470166"/>
              <a:gd name="connsiteY5" fmla="*/ 0 h 142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0166" h="1422607">
                <a:moveTo>
                  <a:pt x="735083" y="0"/>
                </a:moveTo>
                <a:lnTo>
                  <a:pt x="1470166" y="543388"/>
                </a:lnTo>
                <a:lnTo>
                  <a:pt x="1189390" y="1422607"/>
                </a:lnTo>
                <a:lnTo>
                  <a:pt x="280776" y="1422607"/>
                </a:lnTo>
                <a:lnTo>
                  <a:pt x="0" y="543388"/>
                </a:lnTo>
                <a:lnTo>
                  <a:pt x="735083" y="0"/>
                </a:lnTo>
                <a:close/>
              </a:path>
            </a:pathLst>
          </a:cu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81D9D41-A969-4DB8-82CE-FA574855AD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0" t="3168" r="13698" b="64161"/>
          <a:stretch>
            <a:fillRect/>
          </a:stretch>
        </p:blipFill>
        <p:spPr>
          <a:xfrm>
            <a:off x="8403782" y="600908"/>
            <a:ext cx="1289105" cy="1230671"/>
          </a:xfrm>
          <a:custGeom>
            <a:avLst/>
            <a:gdLst>
              <a:gd name="connsiteX0" fmla="*/ 737010 w 1474020"/>
              <a:gd name="connsiteY0" fmla="*/ 0 h 1407204"/>
              <a:gd name="connsiteX1" fmla="*/ 1474020 w 1474020"/>
              <a:gd name="connsiteY1" fmla="*/ 703602 h 1407204"/>
              <a:gd name="connsiteX2" fmla="*/ 737010 w 1474020"/>
              <a:gd name="connsiteY2" fmla="*/ 1407204 h 1407204"/>
              <a:gd name="connsiteX3" fmla="*/ 0 w 1474020"/>
              <a:gd name="connsiteY3" fmla="*/ 703602 h 1407204"/>
              <a:gd name="connsiteX4" fmla="*/ 737010 w 1474020"/>
              <a:gd name="connsiteY4" fmla="*/ 0 h 1407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4020" h="1407204">
                <a:moveTo>
                  <a:pt x="737010" y="0"/>
                </a:moveTo>
                <a:cubicBezTo>
                  <a:pt x="1144049" y="0"/>
                  <a:pt x="1474020" y="315013"/>
                  <a:pt x="1474020" y="703602"/>
                </a:cubicBezTo>
                <a:cubicBezTo>
                  <a:pt x="1474020" y="1092191"/>
                  <a:pt x="1144049" y="1407204"/>
                  <a:pt x="737010" y="1407204"/>
                </a:cubicBezTo>
                <a:cubicBezTo>
                  <a:pt x="329971" y="1407204"/>
                  <a:pt x="0" y="1092191"/>
                  <a:pt x="0" y="703602"/>
                </a:cubicBezTo>
                <a:cubicBezTo>
                  <a:pt x="0" y="315013"/>
                  <a:pt x="329971" y="0"/>
                  <a:pt x="737010" y="0"/>
                </a:cubicBezTo>
                <a:close/>
              </a:path>
            </a:pathLst>
          </a:cu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9F3E582-A5D6-4962-B5FE-E890A3DBCE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8" y="4375458"/>
            <a:ext cx="1521862" cy="21964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8AEBE494-5D33-44B0-84C1-6ACE6CC853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612" y="-76159"/>
            <a:ext cx="4344636" cy="438034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0D4299EB-2160-48C0-A78D-B6B53004D9E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162" y="5636131"/>
            <a:ext cx="1057363" cy="1041563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8" name="kot_-_myaukane">
            <a:hlinkClick r:id="" action="ppaction://media"/>
            <a:extLst>
              <a:ext uri="{FF2B5EF4-FFF2-40B4-BE49-F238E27FC236}">
                <a16:creationId xmlns:a16="http://schemas.microsoft.com/office/drawing/2014/main" id="{DFF76E0A-7249-4DD1-804E-0DF4AE509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26775" y="4500321"/>
            <a:ext cx="487363" cy="487363"/>
          </a:xfrm>
          <a:prstGeom prst="rect">
            <a:avLst/>
          </a:prstGeom>
        </p:spPr>
      </p:pic>
      <p:pic>
        <p:nvPicPr>
          <p:cNvPr id="59" name="sobaki_-_lay_sobak">
            <a:hlinkClick r:id="" action="ppaction://media"/>
            <a:extLst>
              <a:ext uri="{FF2B5EF4-FFF2-40B4-BE49-F238E27FC236}">
                <a16:creationId xmlns:a16="http://schemas.microsoft.com/office/drawing/2014/main" id="{C27CA52B-9384-4D43-8C86-CD8E567DDB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0498.4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39912" y="2185968"/>
            <a:ext cx="487363" cy="487363"/>
          </a:xfrm>
          <a:prstGeom prst="rect">
            <a:avLst/>
          </a:prstGeom>
        </p:spPr>
      </p:pic>
      <p:pic>
        <p:nvPicPr>
          <p:cNvPr id="60" name="krik_petuha">
            <a:hlinkClick r:id="" action="ppaction://media"/>
            <a:extLst>
              <a:ext uri="{FF2B5EF4-FFF2-40B4-BE49-F238E27FC236}">
                <a16:creationId xmlns:a16="http://schemas.microsoft.com/office/drawing/2014/main" id="{37B64431-931B-47D4-B2C9-C966EA2329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950" end="21294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39911" y="2775098"/>
            <a:ext cx="487363" cy="487363"/>
          </a:xfrm>
          <a:prstGeom prst="rect">
            <a:avLst/>
          </a:prstGeom>
        </p:spPr>
      </p:pic>
      <p:pic>
        <p:nvPicPr>
          <p:cNvPr id="61" name="volnistij">
            <a:hlinkClick r:id="" action="ppaction://media"/>
            <a:extLst>
              <a:ext uri="{FF2B5EF4-FFF2-40B4-BE49-F238E27FC236}">
                <a16:creationId xmlns:a16="http://schemas.microsoft.com/office/drawing/2014/main" id="{27532566-435F-4724-B0EF-1D0FA1531B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end="38245.8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27103" y="3375864"/>
            <a:ext cx="487363" cy="487363"/>
          </a:xfrm>
          <a:prstGeom prst="rect">
            <a:avLst/>
          </a:prstGeom>
        </p:spPr>
      </p:pic>
      <p:pic>
        <p:nvPicPr>
          <p:cNvPr id="62" name="1835">
            <a:hlinkClick r:id="" action="ppaction://media"/>
            <a:extLst>
              <a:ext uri="{FF2B5EF4-FFF2-40B4-BE49-F238E27FC236}">
                <a16:creationId xmlns:a16="http://schemas.microsoft.com/office/drawing/2014/main" id="{8653841F-39AA-4E16-A1B4-55C2BAD866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626772" y="3886647"/>
            <a:ext cx="487363" cy="487363"/>
          </a:xfrm>
          <a:prstGeom prst="rect">
            <a:avLst/>
          </a:prstGeom>
        </p:spPr>
      </p:pic>
      <p:sp>
        <p:nvSpPr>
          <p:cNvPr id="2" name="Рівнобедрений трикутник 1">
            <a:extLst>
              <a:ext uri="{FF2B5EF4-FFF2-40B4-BE49-F238E27FC236}">
                <a16:creationId xmlns:a16="http://schemas.microsoft.com/office/drawing/2014/main" id="{4A45D552-EC13-4B12-85FF-20261AB9BFAF}"/>
              </a:ext>
            </a:extLst>
          </p:cNvPr>
          <p:cNvSpPr/>
          <p:nvPr/>
        </p:nvSpPr>
        <p:spPr>
          <a:xfrm rot="10800000">
            <a:off x="589111" y="539910"/>
            <a:ext cx="1815521" cy="1595750"/>
          </a:xfrm>
          <a:prstGeom prst="triangl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8196A270-1EEA-4F39-A205-E3A90A9FC9A5}"/>
              </a:ext>
            </a:extLst>
          </p:cNvPr>
          <p:cNvSpPr/>
          <p:nvPr/>
        </p:nvSpPr>
        <p:spPr>
          <a:xfrm>
            <a:off x="2690750" y="539910"/>
            <a:ext cx="1565598" cy="1487803"/>
          </a:xfrm>
          <a:prstGeom prst="rect">
            <a:avLst/>
          </a:prstGeom>
          <a:solidFill>
            <a:srgbClr val="EC62A4"/>
          </a:solidFill>
          <a:ln>
            <a:solidFill>
              <a:srgbClr val="EC6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2BE4FD24-75BA-43ED-87B4-CB058610CC1B}"/>
              </a:ext>
            </a:extLst>
          </p:cNvPr>
          <p:cNvSpPr/>
          <p:nvPr/>
        </p:nvSpPr>
        <p:spPr>
          <a:xfrm>
            <a:off x="8180949" y="395397"/>
            <a:ext cx="1758536" cy="1641691"/>
          </a:xfrm>
          <a:prstGeom prst="ellipse">
            <a:avLst/>
          </a:prstGeom>
          <a:solidFill>
            <a:srgbClr val="03C9E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ерце 19">
            <a:extLst>
              <a:ext uri="{FF2B5EF4-FFF2-40B4-BE49-F238E27FC236}">
                <a16:creationId xmlns:a16="http://schemas.microsoft.com/office/drawing/2014/main" id="{F95CBC23-FA36-4393-A841-7ED020191B66}"/>
              </a:ext>
            </a:extLst>
          </p:cNvPr>
          <p:cNvSpPr/>
          <p:nvPr/>
        </p:nvSpPr>
        <p:spPr>
          <a:xfrm>
            <a:off x="4470987" y="633138"/>
            <a:ext cx="1758536" cy="1454739"/>
          </a:xfrm>
          <a:prstGeom prst="heart">
            <a:avLst/>
          </a:prstGeom>
          <a:solidFill>
            <a:srgbClr val="06834A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’ятикутник 20">
            <a:extLst>
              <a:ext uri="{FF2B5EF4-FFF2-40B4-BE49-F238E27FC236}">
                <a16:creationId xmlns:a16="http://schemas.microsoft.com/office/drawing/2014/main" id="{3646A349-9FEE-4036-B00A-C2F3F574194B}"/>
              </a:ext>
            </a:extLst>
          </p:cNvPr>
          <p:cNvSpPr/>
          <p:nvPr/>
        </p:nvSpPr>
        <p:spPr>
          <a:xfrm>
            <a:off x="6432584" y="480975"/>
            <a:ext cx="1565598" cy="1470536"/>
          </a:xfrm>
          <a:prstGeom prst="pentagon">
            <a:avLst/>
          </a:prstGeom>
          <a:solidFill>
            <a:srgbClr val="E57E0A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597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-2.70833E-6 3.7037E-7 C 0.00144 0.00671 0.00261 0.01412 0.00482 0.02083 C 0.01328 0.04468 0.03542 0.08403 0.04414 0.09676 C 0.05404 0.11157 0.06289 0.12847 0.07383 0.14074 C 0.12084 0.19375 0.08555 0.15486 0.15834 0.2287 L 0.19063 0.26204 C 0.19662 0.26829 0.20287 0.27222 0.20847 0.27893 C 0.253 0.33009 0.2017 0.27268 0.23242 0.30301 C 0.24479 0.31551 0.25638 0.33056 0.26901 0.3412 C 0.27943 0.34977 0.2888 0.36204 0.29987 0.36713 C 0.30404 0.36875 0.32748 0.37917 0.33229 0.38218 C 0.33633 0.38495 0.34037 0.38843 0.34414 0.39282 C 0.35977 0.41018 0.37487 0.42917 0.39024 0.44745 C 0.40339 0.46319 0.41849 0.47986 0.42774 0.5037 C 0.42956 0.50856 0.43203 0.51343 0.4336 0.51852 C 0.43594 0.52662 0.43789 0.53472 0.43972 0.54306 C 0.44206 0.55463 0.44414 0.56643 0.44649 0.57824 C 0.44675 0.57963 0.44753 0.58079 0.44753 0.58264 L 0.44753 0.59213 " pathEditMode="relative" rAng="0" ptsTypes="AAAAAAAAAAAAAAAAAA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2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3.75E-6 0.00024 C 0.0198 0.05394 0.00274 0.00348 0.01901 0.06482 C 0.03334 0.11875 0.02383 0.07894 0.03907 0.12454 C 0.04128 0.13079 0.04258 0.1382 0.04467 0.14468 C 0.04649 0.15139 0.04883 0.15718 0.05092 0.16343 C 0.05365 0.18264 0.05821 0.21204 0.05821 0.23218 C 0.05821 0.32338 0.05951 0.30834 0.05287 0.3588 C 0.05651 0.37662 0.06146 0.39352 0.06368 0.4125 C 0.06446 0.41737 0.06446 0.42292 0.06563 0.42732 C 0.06667 0.43172 0.06901 0.4345 0.07019 0.43866 C 0.07292 0.44815 0.07513 0.45834 0.07748 0.46829 C 0.07917 0.47616 0.07982 0.48496 0.08204 0.4926 C 0.08308 0.49607 0.08516 0.49838 0.08659 0.50162 C 0.08815 0.50579 0.08933 0.51088 0.09115 0.51482 C 0.09284 0.51829 0.09493 0.52084 0.09649 0.52408 C 0.10248 0.53565 0.10664 0.55186 0.11394 0.5595 C 0.11641 0.56204 0.1198 0.56528 0.12214 0.56852 C 0.12513 0.57315 0.12487 0.572 0.12487 0.57639 " pathEditMode="relative" rAng="0" ptsTypes="AAAAAAAAAAAAAAAAAAA">
                                      <p:cBhvr>
                                        <p:cTn id="4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2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2.08333E-6 4.81481E-6 C 0.00117 0.00833 0.00378 0.01666 0.00378 0.02546 C 0.00378 0.03773 -0.00364 0.07361 -0.00547 0.08425 C -0.01159 0.12037 -0.00911 0.11458 -0.01914 0.15532 C -0.02578 0.18217 -0.03294 0.20879 -0.0401 0.23541 C -0.04179 0.24097 -0.04414 0.24629 -0.0457 0.25208 C -0.04687 0.25671 -0.04713 0.26226 -0.04844 0.26712 C -0.05052 0.275 -0.05351 0.28217 -0.05573 0.28981 C -0.05742 0.2956 -0.05846 0.30208 -0.06028 0.30787 C -0.06536 0.3243 -0.07057 0.34074 -0.07669 0.35625 C -0.07942 0.36319 -0.08281 0.36967 -0.08502 0.37754 C -0.09101 0.39953 -0.09674 0.42222 -0.10143 0.44513 C -0.10169 0.44675 -0.10182 0.44837 -0.10221 0.44976 C -0.10351 0.45324 -0.10755 0.46273 -0.10872 0.46805 C -0.10976 0.47291 -0.10963 0.4787 -0.11146 0.4831 C -0.11679 0.49722 -0.12526 0.50115 -0.13333 0.51018 C -0.13607 0.51342 -0.13815 0.51736 -0.14049 0.52106 " pathEditMode="relative" rAng="0" ptsTypes="AAAAAAAAAAAAAAAAAA">
                                      <p:cBhvr>
                                        <p:cTn id="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0.00625 L 0.00221 0.00625 C 0.00299 0.01134 0.00378 0.01643 0.00469 0.02153 C 0.01172 0.05555 0.01419 0.06018 0.01849 0.09352 C 0.02031 0.10717 0.02096 0.12129 0.02279 0.13495 C 0.02461 0.14791 0.02773 0.16018 0.02969 0.17315 C 0.03542 0.21088 0.02552 0.1706 0.03581 0.22222 C 0.04219 0.2544 0.05091 0.28472 0.05651 0.31736 C 0.05846 0.32916 0.06081 0.34074 0.0625 0.35254 C 0.06745 0.38703 0.05833 0.37407 0.0763 0.42453 C 0.08177 0.44004 0.08763 0.45486 0.09271 0.4706 C 0.09492 0.47778 0.09661 0.48565 0.09948 0.49213 C 0.122 0.54143 0.1112 0.51296 0.1263 0.53958 C 0.12786 0.54236 0.12904 0.54583 0.1306 0.54884 L 0.13581 0.5581 " pathEditMode="relative" ptsTypes="AAAAAAAAAAAAAAA">
                                      <p:cBhvr>
                                        <p:cTn id="8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1.66667E-6 0.00023 C -0.00208 0.00671 -0.00364 0.01389 -0.00612 0.02037 C -0.01107 0.03356 -0.02513 0.05254 -0.03021 0.0581 C -0.04219 0.07083 -0.05456 0.08264 -0.06732 0.09236 C -0.08906 0.10949 -0.11302 0.11597 -0.13359 0.13889 C -0.15781 0.16551 -0.15547 0.16574 -0.18164 0.18333 C -0.20729 0.20023 -0.20039 0.19259 -0.22825 0.20231 C -0.24609 0.20833 -0.28698 0.22916 -0.29713 0.23472 C -0.30547 0.23935 -0.31393 0.24305 -0.32213 0.24838 C -0.32851 0.25277 -0.3345 0.25949 -0.34088 0.26389 C -0.34831 0.26898 -0.35586 0.27152 -0.36328 0.27592 C -0.37252 0.28125 -0.39961 0.29884 -0.40898 0.30671 C -0.42708 0.32199 -0.44505 0.33889 -0.46315 0.35486 C -0.47031 0.36111 -0.47721 0.36967 -0.48476 0.37361 L -0.50456 0.38402 C -0.5095 0.39328 -0.51393 0.40277 -0.51914 0.41134 C -0.52513 0.42129 -0.53177 0.42986 -0.53802 0.43889 C -0.54232 0.44514 -0.547 0.45092 -0.55104 0.45787 C -0.57578 0.50139 -0.55495 0.46736 -0.58372 0.50578 C -0.58541 0.5081 -0.58711 0.51088 -0.58893 0.51273 C -0.58893 0.51296 -0.59544 0.5169 -0.59648 0.51782 " pathEditMode="relative" rAng="0" ptsTypes="AAAAAAAAAAAAAAAAAAAAAA">
                                      <p:cBhvr>
                                        <p:cTn id="10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31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C342AB-49C4-4A0A-9980-F489BC86E06C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DC821BC3-C5AA-475A-99CE-B5D5181422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7340C6-CC2B-4370-B239-6B5864A7B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Widescreen</PresentationFormat>
  <Paragraphs>0</Paragraphs>
  <Slides>1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17</cp:revision>
  <dcterms:created xsi:type="dcterms:W3CDTF">2025-12-03T20:02:56Z</dcterms:created>
  <dcterms:modified xsi:type="dcterms:W3CDTF">2025-12-04T22:28:11Z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