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D16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53" y="103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48CB5-726B-4345-A232-9BBDB9C7FDDC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14839-4274-4299-9296-080648DBCF5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590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38C14-DDEE-45ED-AA13-390168133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474D3D2-97CD-4AAB-87C8-3157AAB52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1C44D68-616F-43FD-AF38-E1DECE2A1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3107951-9579-470A-992A-0A7608AD7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DD431B-FB75-451D-8FDE-B1342FA8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867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59A56B-7360-4B8A-A0F9-1AF021472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0FF5E5C-3EA3-4473-ADE1-8A35AFDB9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1D92C1D-CF63-4C9D-9B51-B7302443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DAD3412-955E-40BB-8AB5-A871B209C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EC5A7B9-53A6-4A80-A094-6D8F62943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2396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64DBD1F-31F8-4D1B-AE95-096837E7D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FACA190-1052-4353-A411-2A3C25B7E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165440-9F05-4CA4-B5B3-2A1A391B6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8C76802-0513-4D8C-8559-D509EA6FA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AB61BE-0C70-46C3-BA9C-60486F4A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9145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F484DB-C1B1-4920-B740-E0330BA2F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610FC75-4E91-4A25-8A51-DA4768687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FCA94DA-FA3C-4021-B67C-37217F6C9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BBC6AA7-985C-4FE5-A7A3-75E1A6630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6DA753-33D0-48C6-9E53-808F49F9D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333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8110F-41DA-413F-A9E2-8BFFE3D35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B34719-4331-463B-9954-F5E5BD24A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527A48A-C412-499C-99BD-4DC10649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25BEF3C-B177-4ABB-9BE5-EBAB33EDD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C2C59A2-E8D3-452D-894C-43B75EC8F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184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81FB5-DCC3-4FAE-8B97-8778A0C5D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A8BE28E-0224-4658-B2C2-70655E2B9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27286DB-B3F3-481B-BDC6-0C4A4C9AB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898BBDB-D585-478D-922A-3A455C53D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3BF0445-9508-4854-9D6F-4AC8866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297E084-10DB-4699-B6BB-4B09F7E6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6359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8328D6-D8D8-417A-8442-4A5CCD463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8CC1192-AE0D-465C-9084-7255B1974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3ED91AF-0C24-4C79-806E-94556AD50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A34BE2A-2909-480D-B2E0-A6F568BAC7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10082B9-53FF-498A-9649-4FBF1BC17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108BFBA-4C53-4F6F-AB2F-66D0C6A7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43E7AE3-7EE4-4BBE-86E4-8302443DF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27908A6-95BC-4A43-980B-82CA79BBF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866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46F84-8904-4B8D-8D95-3BF472AD9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8DA6424-7A14-4FA5-BB0B-0440DE2C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0152D6-1715-44B0-BC2C-075EC3521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9553CBF-8E08-4694-9681-F6DC59866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1959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FF68274-1B49-4CB0-A067-F8E6DFD2E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8ACE159-30D1-499A-A9CC-0D4719A7B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10C803E-EC48-4528-9688-18D49E2A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3061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FB3296-25E4-45F8-897F-35BC82B66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EBD8BA1-1FAD-46C3-9B07-D032A6F3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51A9CB4-99FE-4A06-9FD7-49531DF7D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A45E421-569C-4A4A-A56C-7AC26281C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019528D-6B45-402A-A9F9-49CBF29DF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EE391A3-2D4A-4512-A761-A06122717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6053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97C4C-71CA-4EC4-8D59-D9603A580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EB7174-5F17-4B6D-B175-0C8F00CFE1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778142E-7EC3-4F2B-9018-1BF1D0318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BDF520C-8144-4CA8-9BC9-69B566F1C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CD1E28-7F1F-4EFD-B24A-4D0444841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427E46-C484-4B81-9111-EE8BF1CE4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395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9526E17-FC60-4DAA-881C-C8D80660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CE6DD42-516D-497E-9BEC-2D700BBC5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A9D314-2FC5-4570-B791-93389F05A9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DF249-39AD-45EC-B932-786E926B3AB7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A36E83-E1D4-4AE1-85ED-81034B7B7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B85C345-3479-4FA8-BAF3-801FA8E5E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285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5B3B76-2647-4A5A-BC58-B5A499FAD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3921B55C-5AFF-4463-9D0E-B4CABFE8B71A}"/>
              </a:ext>
            </a:extLst>
          </p:cNvPr>
          <p:cNvSpPr/>
          <p:nvPr/>
        </p:nvSpPr>
        <p:spPr>
          <a:xfrm>
            <a:off x="128540" y="81643"/>
            <a:ext cx="10270102" cy="6659399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4E4010-5316-486C-8F9C-5C557351C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097" y="4136535"/>
            <a:ext cx="2498182" cy="2498182"/>
          </a:xfrm>
          <a:prstGeom prst="rect">
            <a:avLst/>
          </a:prstGeom>
        </p:spPr>
      </p:pic>
      <p:sp>
        <p:nvSpPr>
          <p:cNvPr id="29" name="Рівнобедрений трикутник 28">
            <a:extLst>
              <a:ext uri="{FF2B5EF4-FFF2-40B4-BE49-F238E27FC236}">
                <a16:creationId xmlns:a16="http://schemas.microsoft.com/office/drawing/2014/main" id="{F4FCB930-2A56-43CD-93D6-0DF66A05AC87}"/>
              </a:ext>
            </a:extLst>
          </p:cNvPr>
          <p:cNvSpPr/>
          <p:nvPr/>
        </p:nvSpPr>
        <p:spPr>
          <a:xfrm rot="7129519">
            <a:off x="2150395" y="4120058"/>
            <a:ext cx="1359856" cy="2531134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" name="Рівнобедрений трикутник 29">
            <a:extLst>
              <a:ext uri="{FF2B5EF4-FFF2-40B4-BE49-F238E27FC236}">
                <a16:creationId xmlns:a16="http://schemas.microsoft.com/office/drawing/2014/main" id="{57694307-3806-45B3-93FC-3BA46155C741}"/>
              </a:ext>
            </a:extLst>
          </p:cNvPr>
          <p:cNvSpPr/>
          <p:nvPr/>
        </p:nvSpPr>
        <p:spPr>
          <a:xfrm rot="7129519">
            <a:off x="7963890" y="-1802413"/>
            <a:ext cx="1108214" cy="2112797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" name="Рівнобедрений трикутник 30">
            <a:extLst>
              <a:ext uri="{FF2B5EF4-FFF2-40B4-BE49-F238E27FC236}">
                <a16:creationId xmlns:a16="http://schemas.microsoft.com/office/drawing/2014/main" id="{5E85B334-A3F6-482E-A2FB-8DEA6DD60466}"/>
              </a:ext>
            </a:extLst>
          </p:cNvPr>
          <p:cNvSpPr/>
          <p:nvPr/>
        </p:nvSpPr>
        <p:spPr>
          <a:xfrm rot="7129519">
            <a:off x="5123834" y="2588824"/>
            <a:ext cx="1393586" cy="1824110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" name="Рівнобедрений трикутник 31">
            <a:extLst>
              <a:ext uri="{FF2B5EF4-FFF2-40B4-BE49-F238E27FC236}">
                <a16:creationId xmlns:a16="http://schemas.microsoft.com/office/drawing/2014/main" id="{ED3814BC-354D-428B-A5EB-80BFC1FD6B99}"/>
              </a:ext>
            </a:extLst>
          </p:cNvPr>
          <p:cNvSpPr/>
          <p:nvPr/>
        </p:nvSpPr>
        <p:spPr>
          <a:xfrm rot="7129519">
            <a:off x="1408906" y="2048506"/>
            <a:ext cx="1807449" cy="2541169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" name="Рівнобедрений трикутник 33">
            <a:extLst>
              <a:ext uri="{FF2B5EF4-FFF2-40B4-BE49-F238E27FC236}">
                <a16:creationId xmlns:a16="http://schemas.microsoft.com/office/drawing/2014/main" id="{D0C734E2-B420-4801-BE88-EF75F3B599A9}"/>
              </a:ext>
            </a:extLst>
          </p:cNvPr>
          <p:cNvSpPr/>
          <p:nvPr/>
        </p:nvSpPr>
        <p:spPr>
          <a:xfrm rot="7129519">
            <a:off x="6486305" y="460513"/>
            <a:ext cx="1565346" cy="2563776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Рівнобедрений трикутник 34">
            <a:extLst>
              <a:ext uri="{FF2B5EF4-FFF2-40B4-BE49-F238E27FC236}">
                <a16:creationId xmlns:a16="http://schemas.microsoft.com/office/drawing/2014/main" id="{640E8B59-F138-49E3-A55C-C577FA745AEF}"/>
              </a:ext>
            </a:extLst>
          </p:cNvPr>
          <p:cNvSpPr/>
          <p:nvPr/>
        </p:nvSpPr>
        <p:spPr>
          <a:xfrm rot="7129519">
            <a:off x="2730793" y="91481"/>
            <a:ext cx="1511996" cy="2397488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7" name="Рівнобедрений трикутник 36">
            <a:extLst>
              <a:ext uri="{FF2B5EF4-FFF2-40B4-BE49-F238E27FC236}">
                <a16:creationId xmlns:a16="http://schemas.microsoft.com/office/drawing/2014/main" id="{B2FB41C3-A55F-49F3-A021-55A9128E86BF}"/>
              </a:ext>
            </a:extLst>
          </p:cNvPr>
          <p:cNvSpPr/>
          <p:nvPr/>
        </p:nvSpPr>
        <p:spPr>
          <a:xfrm rot="7129519">
            <a:off x="6647900" y="2205842"/>
            <a:ext cx="1750143" cy="2546746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8" name="Рівнобедрений трикутник 37">
            <a:extLst>
              <a:ext uri="{FF2B5EF4-FFF2-40B4-BE49-F238E27FC236}">
                <a16:creationId xmlns:a16="http://schemas.microsoft.com/office/drawing/2014/main" id="{E921C4F7-7D50-4357-8700-EFA5D7F3B50B}"/>
              </a:ext>
            </a:extLst>
          </p:cNvPr>
          <p:cNvSpPr/>
          <p:nvPr/>
        </p:nvSpPr>
        <p:spPr>
          <a:xfrm rot="7129519">
            <a:off x="3990931" y="1478248"/>
            <a:ext cx="1383347" cy="1597489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Рівнобедрений трикутник 35">
            <a:extLst>
              <a:ext uri="{FF2B5EF4-FFF2-40B4-BE49-F238E27FC236}">
                <a16:creationId xmlns:a16="http://schemas.microsoft.com/office/drawing/2014/main" id="{2BAC2F00-ECDD-4C41-93BE-7EBCB2113B2F}"/>
              </a:ext>
            </a:extLst>
          </p:cNvPr>
          <p:cNvSpPr/>
          <p:nvPr/>
        </p:nvSpPr>
        <p:spPr>
          <a:xfrm rot="7129519">
            <a:off x="8147143" y="191759"/>
            <a:ext cx="1752393" cy="2329953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C2FB30-3CBF-42CE-858A-7A583934A1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7961" y="-98364"/>
            <a:ext cx="2269995" cy="226999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F96A585-D056-49C1-BFAE-7E84420743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11849">
            <a:off x="5909711" y="901006"/>
            <a:ext cx="1226884" cy="122688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0C57A02-04AA-4262-AE7A-CFB24AC65F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8111" y="2992353"/>
            <a:ext cx="1169336" cy="116933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677BDBE-D84E-433F-9311-E3946167C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237481" y="687117"/>
            <a:ext cx="1103048" cy="1103048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770A9AD-75EE-4536-97F9-14F5B7CD8F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636" y="2083879"/>
            <a:ext cx="1400103" cy="1400103"/>
          </a:xfrm>
          <a:prstGeom prst="rect">
            <a:avLst/>
          </a:prstGeom>
          <a:effectLst>
            <a:glow rad="25400">
              <a:schemeClr val="bg1"/>
            </a:glow>
            <a:softEdge rad="0"/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6008E24-F4AE-4DFE-B14E-36AA2D6A3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7" t="42887" r="44272" b="36541"/>
          <a:stretch>
            <a:fillRect/>
          </a:stretch>
        </p:blipFill>
        <p:spPr>
          <a:xfrm>
            <a:off x="4419632" y="2938952"/>
            <a:ext cx="1463624" cy="1369928"/>
          </a:xfrm>
          <a:custGeom>
            <a:avLst/>
            <a:gdLst>
              <a:gd name="connsiteX0" fmla="*/ 1088973 w 1463624"/>
              <a:gd name="connsiteY0" fmla="*/ 51 h 1369928"/>
              <a:gd name="connsiteX1" fmla="*/ 1384914 w 1463624"/>
              <a:gd name="connsiteY1" fmla="*/ 112842 h 1369928"/>
              <a:gd name="connsiteX2" fmla="*/ 1061623 w 1463624"/>
              <a:gd name="connsiteY2" fmla="*/ 1061457 h 1369928"/>
              <a:gd name="connsiteX3" fmla="*/ 78711 w 1463624"/>
              <a:gd name="connsiteY3" fmla="*/ 1257086 h 1369928"/>
              <a:gd name="connsiteX4" fmla="*/ 402001 w 1463624"/>
              <a:gd name="connsiteY4" fmla="*/ 308471 h 1369928"/>
              <a:gd name="connsiteX5" fmla="*/ 1088973 w 1463624"/>
              <a:gd name="connsiteY5" fmla="*/ 51 h 136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3624" h="1369928">
                <a:moveTo>
                  <a:pt x="1088973" y="51"/>
                </a:moveTo>
                <a:cubicBezTo>
                  <a:pt x="1212032" y="-1549"/>
                  <a:pt x="1316607" y="34868"/>
                  <a:pt x="1384914" y="112842"/>
                </a:cubicBezTo>
                <a:cubicBezTo>
                  <a:pt x="1567064" y="320774"/>
                  <a:pt x="1422321" y="745483"/>
                  <a:pt x="1061623" y="1061457"/>
                </a:cubicBezTo>
                <a:cubicBezTo>
                  <a:pt x="700925" y="1377431"/>
                  <a:pt x="260860" y="1465018"/>
                  <a:pt x="78711" y="1257086"/>
                </a:cubicBezTo>
                <a:cubicBezTo>
                  <a:pt x="-103439" y="1049154"/>
                  <a:pt x="41304" y="624445"/>
                  <a:pt x="402001" y="308471"/>
                </a:cubicBezTo>
                <a:cubicBezTo>
                  <a:pt x="627438" y="110987"/>
                  <a:pt x="883877" y="2718"/>
                  <a:pt x="1088973" y="51"/>
                </a:cubicBezTo>
                <a:close/>
              </a:path>
            </a:pathLst>
          </a:custGeom>
          <a:effectLst>
            <a:softEdge rad="38100"/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58EFB68-F67F-4AAC-8CF0-74F91DA52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8" t="6918" r="31326" b="62561"/>
          <a:stretch>
            <a:fillRect/>
          </a:stretch>
        </p:blipFill>
        <p:spPr>
          <a:xfrm>
            <a:off x="5744117" y="555939"/>
            <a:ext cx="1413124" cy="2015195"/>
          </a:xfrm>
          <a:custGeom>
            <a:avLst/>
            <a:gdLst>
              <a:gd name="connsiteX0" fmla="*/ 978130 w 1413124"/>
              <a:gd name="connsiteY0" fmla="*/ 1193 h 2015195"/>
              <a:gd name="connsiteX1" fmla="*/ 1159705 w 1413124"/>
              <a:gd name="connsiteY1" fmla="*/ 32236 h 2015195"/>
              <a:gd name="connsiteX2" fmla="*/ 1248658 w 1413124"/>
              <a:gd name="connsiteY2" fmla="*/ 1259450 h 2015195"/>
              <a:gd name="connsiteX3" fmla="*/ 253419 w 1413124"/>
              <a:gd name="connsiteY3" fmla="*/ 1982961 h 2015195"/>
              <a:gd name="connsiteX4" fmla="*/ 164467 w 1413124"/>
              <a:gd name="connsiteY4" fmla="*/ 755747 h 2015195"/>
              <a:gd name="connsiteX5" fmla="*/ 978130 w 1413124"/>
              <a:gd name="connsiteY5" fmla="*/ 1193 h 201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3124" h="2015195">
                <a:moveTo>
                  <a:pt x="978130" y="1193"/>
                </a:moveTo>
                <a:cubicBezTo>
                  <a:pt x="1042294" y="-3646"/>
                  <a:pt x="1103569" y="6156"/>
                  <a:pt x="1159705" y="32236"/>
                </a:cubicBezTo>
                <a:cubicBezTo>
                  <a:pt x="1459096" y="171330"/>
                  <a:pt x="1498922" y="720772"/>
                  <a:pt x="1248658" y="1259450"/>
                </a:cubicBezTo>
                <a:cubicBezTo>
                  <a:pt x="998394" y="1798128"/>
                  <a:pt x="552810" y="2122054"/>
                  <a:pt x="253419" y="1982961"/>
                </a:cubicBezTo>
                <a:cubicBezTo>
                  <a:pt x="-45971" y="1843867"/>
                  <a:pt x="-85797" y="1294425"/>
                  <a:pt x="164467" y="755747"/>
                </a:cubicBezTo>
                <a:cubicBezTo>
                  <a:pt x="367807" y="318070"/>
                  <a:pt x="700087" y="22164"/>
                  <a:pt x="978130" y="1193"/>
                </a:cubicBezTo>
                <a:close/>
              </a:path>
            </a:pathLst>
          </a:custGeom>
          <a:effectLst>
            <a:softEdge rad="50800"/>
          </a:effec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4D89DD0-3F4D-44D0-931C-33296BA82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9" t="8197" r="68148" b="73352"/>
          <a:stretch>
            <a:fillRect/>
          </a:stretch>
        </p:blipFill>
        <p:spPr>
          <a:xfrm>
            <a:off x="2117082" y="627975"/>
            <a:ext cx="1294311" cy="1228710"/>
          </a:xfrm>
          <a:custGeom>
            <a:avLst/>
            <a:gdLst>
              <a:gd name="connsiteX0" fmla="*/ 204789 w 1294311"/>
              <a:gd name="connsiteY0" fmla="*/ 0 h 1228710"/>
              <a:gd name="connsiteX1" fmla="*/ 1089522 w 1294311"/>
              <a:gd name="connsiteY1" fmla="*/ 0 h 1228710"/>
              <a:gd name="connsiteX2" fmla="*/ 1294311 w 1294311"/>
              <a:gd name="connsiteY2" fmla="*/ 204789 h 1228710"/>
              <a:gd name="connsiteX3" fmla="*/ 1294311 w 1294311"/>
              <a:gd name="connsiteY3" fmla="*/ 1023921 h 1228710"/>
              <a:gd name="connsiteX4" fmla="*/ 1089522 w 1294311"/>
              <a:gd name="connsiteY4" fmla="*/ 1228710 h 1228710"/>
              <a:gd name="connsiteX5" fmla="*/ 204789 w 1294311"/>
              <a:gd name="connsiteY5" fmla="*/ 1228710 h 1228710"/>
              <a:gd name="connsiteX6" fmla="*/ 0 w 1294311"/>
              <a:gd name="connsiteY6" fmla="*/ 1023921 h 1228710"/>
              <a:gd name="connsiteX7" fmla="*/ 0 w 1294311"/>
              <a:gd name="connsiteY7" fmla="*/ 204789 h 1228710"/>
              <a:gd name="connsiteX8" fmla="*/ 204789 w 1294311"/>
              <a:gd name="connsiteY8" fmla="*/ 0 h 122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4311" h="1228710">
                <a:moveTo>
                  <a:pt x="204789" y="0"/>
                </a:moveTo>
                <a:lnTo>
                  <a:pt x="1089522" y="0"/>
                </a:lnTo>
                <a:cubicBezTo>
                  <a:pt x="1202624" y="0"/>
                  <a:pt x="1294311" y="91687"/>
                  <a:pt x="1294311" y="204789"/>
                </a:cubicBezTo>
                <a:lnTo>
                  <a:pt x="1294311" y="1023921"/>
                </a:lnTo>
                <a:cubicBezTo>
                  <a:pt x="1294311" y="1137023"/>
                  <a:pt x="1202624" y="1228710"/>
                  <a:pt x="1089522" y="1228710"/>
                </a:cubicBezTo>
                <a:lnTo>
                  <a:pt x="204789" y="1228710"/>
                </a:lnTo>
                <a:cubicBezTo>
                  <a:pt x="91687" y="1228710"/>
                  <a:pt x="0" y="1137023"/>
                  <a:pt x="0" y="1023921"/>
                </a:cubicBezTo>
                <a:lnTo>
                  <a:pt x="0" y="204789"/>
                </a:lnTo>
                <a:cubicBezTo>
                  <a:pt x="0" y="91687"/>
                  <a:pt x="91687" y="0"/>
                  <a:pt x="204789" y="0"/>
                </a:cubicBezTo>
                <a:close/>
              </a:path>
            </a:pathLst>
          </a:cu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66E98E9-6C4E-449F-BD0B-6965744DA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" t="27365" r="75759" b="44714"/>
          <a:stretch>
            <a:fillRect/>
          </a:stretch>
        </p:blipFill>
        <p:spPr>
          <a:xfrm>
            <a:off x="685272" y="1914742"/>
            <a:ext cx="1954750" cy="1857012"/>
          </a:xfrm>
          <a:custGeom>
            <a:avLst/>
            <a:gdLst>
              <a:gd name="connsiteX0" fmla="*/ 977375 w 1954750"/>
              <a:gd name="connsiteY0" fmla="*/ 0 h 1857012"/>
              <a:gd name="connsiteX1" fmla="*/ 1954750 w 1954750"/>
              <a:gd name="connsiteY1" fmla="*/ 928506 h 1857012"/>
              <a:gd name="connsiteX2" fmla="*/ 977375 w 1954750"/>
              <a:gd name="connsiteY2" fmla="*/ 1857012 h 1857012"/>
              <a:gd name="connsiteX3" fmla="*/ 0 w 1954750"/>
              <a:gd name="connsiteY3" fmla="*/ 928506 h 1857012"/>
              <a:gd name="connsiteX4" fmla="*/ 977375 w 1954750"/>
              <a:gd name="connsiteY4" fmla="*/ 0 h 185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4750" h="1857012">
                <a:moveTo>
                  <a:pt x="977375" y="0"/>
                </a:moveTo>
                <a:cubicBezTo>
                  <a:pt x="1517164" y="0"/>
                  <a:pt x="1954750" y="415706"/>
                  <a:pt x="1954750" y="928506"/>
                </a:cubicBezTo>
                <a:cubicBezTo>
                  <a:pt x="1954750" y="1441306"/>
                  <a:pt x="1517164" y="1857012"/>
                  <a:pt x="977375" y="1857012"/>
                </a:cubicBezTo>
                <a:cubicBezTo>
                  <a:pt x="437586" y="1857012"/>
                  <a:pt x="0" y="1441306"/>
                  <a:pt x="0" y="928506"/>
                </a:cubicBezTo>
                <a:cubicBezTo>
                  <a:pt x="0" y="415706"/>
                  <a:pt x="437586" y="0"/>
                  <a:pt x="977375" y="0"/>
                </a:cubicBezTo>
                <a:close/>
              </a:path>
            </a:pathLst>
          </a:custGeom>
          <a:effectLst>
            <a:glow>
              <a:schemeClr val="accent1"/>
            </a:glow>
            <a:softEdge rad="88900"/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428BC323-5FF5-4CD1-988C-9F706ACB8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8" t="82502" r="38038" b="1568"/>
          <a:stretch>
            <a:fillRect/>
          </a:stretch>
        </p:blipFill>
        <p:spPr>
          <a:xfrm>
            <a:off x="5115334" y="5580477"/>
            <a:ext cx="1384835" cy="1059501"/>
          </a:xfrm>
          <a:custGeom>
            <a:avLst/>
            <a:gdLst>
              <a:gd name="connsiteX0" fmla="*/ 0 w 1384835"/>
              <a:gd name="connsiteY0" fmla="*/ 0 h 1059501"/>
              <a:gd name="connsiteX1" fmla="*/ 1384835 w 1384835"/>
              <a:gd name="connsiteY1" fmla="*/ 0 h 1059501"/>
              <a:gd name="connsiteX2" fmla="*/ 1384835 w 1384835"/>
              <a:gd name="connsiteY2" fmla="*/ 1059501 h 1059501"/>
              <a:gd name="connsiteX3" fmla="*/ 0 w 1384835"/>
              <a:gd name="connsiteY3" fmla="*/ 1059501 h 1059501"/>
              <a:gd name="connsiteX4" fmla="*/ 0 w 1384835"/>
              <a:gd name="connsiteY4" fmla="*/ 0 h 105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835" h="1059501">
                <a:moveTo>
                  <a:pt x="0" y="0"/>
                </a:moveTo>
                <a:lnTo>
                  <a:pt x="1384835" y="0"/>
                </a:lnTo>
                <a:lnTo>
                  <a:pt x="1384835" y="1059501"/>
                </a:lnTo>
                <a:lnTo>
                  <a:pt x="0" y="105950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7426A8-B5CC-4BE5-BD1C-4660652003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6368" y="2732715"/>
            <a:ext cx="1291081" cy="129108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895E5F6-D1E8-4D18-9121-155B3AF5F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3" t="38395" r="21996" b="37179"/>
          <a:stretch>
            <a:fillRect/>
          </a:stretch>
        </p:blipFill>
        <p:spPr>
          <a:xfrm>
            <a:off x="6248498" y="2619560"/>
            <a:ext cx="1866214" cy="1626628"/>
          </a:xfrm>
          <a:custGeom>
            <a:avLst/>
            <a:gdLst>
              <a:gd name="connsiteX0" fmla="*/ 933107 w 1866214"/>
              <a:gd name="connsiteY0" fmla="*/ 0 h 1626628"/>
              <a:gd name="connsiteX1" fmla="*/ 1866214 w 1866214"/>
              <a:gd name="connsiteY1" fmla="*/ 813314 h 1626628"/>
              <a:gd name="connsiteX2" fmla="*/ 933107 w 1866214"/>
              <a:gd name="connsiteY2" fmla="*/ 1626628 h 1626628"/>
              <a:gd name="connsiteX3" fmla="*/ 0 w 1866214"/>
              <a:gd name="connsiteY3" fmla="*/ 813314 h 1626628"/>
              <a:gd name="connsiteX4" fmla="*/ 933107 w 1866214"/>
              <a:gd name="connsiteY4" fmla="*/ 0 h 162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6214" h="1626628">
                <a:moveTo>
                  <a:pt x="933107" y="0"/>
                </a:moveTo>
                <a:cubicBezTo>
                  <a:pt x="1448448" y="0"/>
                  <a:pt x="1866214" y="364133"/>
                  <a:pt x="1866214" y="813314"/>
                </a:cubicBezTo>
                <a:cubicBezTo>
                  <a:pt x="1866214" y="1262495"/>
                  <a:pt x="1448448" y="1626628"/>
                  <a:pt x="933107" y="1626628"/>
                </a:cubicBezTo>
                <a:cubicBezTo>
                  <a:pt x="417766" y="1626628"/>
                  <a:pt x="0" y="1262495"/>
                  <a:pt x="0" y="813314"/>
                </a:cubicBezTo>
                <a:cubicBezTo>
                  <a:pt x="0" y="364133"/>
                  <a:pt x="417766" y="0"/>
                  <a:pt x="933107" y="0"/>
                </a:cubicBezTo>
                <a:close/>
              </a:path>
            </a:pathLst>
          </a:custGeom>
          <a:effectLst>
            <a:softEdge rad="76200"/>
          </a:effectLst>
        </p:spPr>
      </p:pic>
      <p:sp>
        <p:nvSpPr>
          <p:cNvPr id="39" name="Рівнобедрений трикутник 38">
            <a:extLst>
              <a:ext uri="{FF2B5EF4-FFF2-40B4-BE49-F238E27FC236}">
                <a16:creationId xmlns:a16="http://schemas.microsoft.com/office/drawing/2014/main" id="{B891B8A8-5485-4B0D-ABE5-DE40E7BFDD8C}"/>
              </a:ext>
            </a:extLst>
          </p:cNvPr>
          <p:cNvSpPr/>
          <p:nvPr/>
        </p:nvSpPr>
        <p:spPr>
          <a:xfrm rot="7129519">
            <a:off x="5827530" y="4945280"/>
            <a:ext cx="1628507" cy="2068153"/>
          </a:xfrm>
          <a:prstGeom prst="triangle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08000">
              <a:srgbClr val="FFFFCC">
                <a:alpha val="73000"/>
              </a:srgbClr>
            </a:glow>
            <a:softEdge rad="546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8BB850-5401-413C-8E95-31A74B794B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987" y="4581639"/>
            <a:ext cx="2159403" cy="2159403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03CF0CC-DEEF-4AB0-873F-A8E5C376B2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" t="64540" r="69779" b="1373"/>
          <a:stretch/>
        </p:blipFill>
        <p:spPr>
          <a:xfrm>
            <a:off x="688614" y="4413425"/>
            <a:ext cx="2612064" cy="2269995"/>
          </a:xfrm>
          <a:prstGeom prst="round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A06C687-D54E-4DE7-9421-73E25DEE4D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4281" y="-113760"/>
            <a:ext cx="2368182" cy="2368182"/>
          </a:xfrm>
          <a:prstGeom prst="rect">
            <a:avLst/>
          </a:prstGeom>
          <a:effectLst>
            <a:glow rad="12700">
              <a:schemeClr val="tx1"/>
            </a:glow>
            <a:softEdge rad="0"/>
          </a:effectLst>
        </p:spPr>
      </p:pic>
      <p:sp>
        <p:nvSpPr>
          <p:cNvPr id="83" name="Рівнобедрений трикутник 82">
            <a:extLst>
              <a:ext uri="{FF2B5EF4-FFF2-40B4-BE49-F238E27FC236}">
                <a16:creationId xmlns:a16="http://schemas.microsoft.com/office/drawing/2014/main" id="{EE8E1442-25A1-483F-A7BF-B20E42671EA1}"/>
              </a:ext>
            </a:extLst>
          </p:cNvPr>
          <p:cNvSpPr/>
          <p:nvPr/>
        </p:nvSpPr>
        <p:spPr>
          <a:xfrm rot="7129519">
            <a:off x="3662481" y="3689362"/>
            <a:ext cx="1628507" cy="2068153"/>
          </a:xfrm>
          <a:prstGeom prst="triangle">
            <a:avLst/>
          </a:prstGeom>
          <a:solidFill>
            <a:srgbClr val="FFFFCC">
              <a:alpha val="40000"/>
            </a:srgbClr>
          </a:solidFill>
          <a:ln>
            <a:solidFill>
              <a:srgbClr val="FFFFCC">
                <a:alpha val="0"/>
              </a:srgbClr>
            </a:solidFill>
          </a:ln>
          <a:effectLst>
            <a:glow rad="508000">
              <a:srgbClr val="FFFFCC">
                <a:alpha val="73000"/>
              </a:srgbClr>
            </a:glow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074B7A-60C5-4D56-8B84-70556C3934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r="6165"/>
          <a:stretch/>
        </p:blipFill>
        <p:spPr>
          <a:xfrm rot="2979801">
            <a:off x="5173911" y="5335703"/>
            <a:ext cx="1286706" cy="146765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E5186AC-8871-4792-AB37-264A46EAD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8" t="82502" r="38038" b="1568"/>
          <a:stretch>
            <a:fillRect/>
          </a:stretch>
        </p:blipFill>
        <p:spPr>
          <a:xfrm>
            <a:off x="5076147" y="5580476"/>
            <a:ext cx="1384835" cy="1059501"/>
          </a:xfrm>
          <a:custGeom>
            <a:avLst/>
            <a:gdLst>
              <a:gd name="connsiteX0" fmla="*/ 0 w 1384835"/>
              <a:gd name="connsiteY0" fmla="*/ 0 h 1059501"/>
              <a:gd name="connsiteX1" fmla="*/ 1384835 w 1384835"/>
              <a:gd name="connsiteY1" fmla="*/ 0 h 1059501"/>
              <a:gd name="connsiteX2" fmla="*/ 1384835 w 1384835"/>
              <a:gd name="connsiteY2" fmla="*/ 1059501 h 1059501"/>
              <a:gd name="connsiteX3" fmla="*/ 0 w 1384835"/>
              <a:gd name="connsiteY3" fmla="*/ 1059501 h 1059501"/>
              <a:gd name="connsiteX4" fmla="*/ 0 w 1384835"/>
              <a:gd name="connsiteY4" fmla="*/ 0 h 105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835" h="1059501">
                <a:moveTo>
                  <a:pt x="0" y="0"/>
                </a:moveTo>
                <a:lnTo>
                  <a:pt x="1384835" y="0"/>
                </a:lnTo>
                <a:lnTo>
                  <a:pt x="1384835" y="1059501"/>
                </a:lnTo>
                <a:lnTo>
                  <a:pt x="0" y="1059501"/>
                </a:lnTo>
                <a:lnTo>
                  <a:pt x="0" y="0"/>
                </a:lnTo>
                <a:close/>
              </a:path>
            </a:pathLst>
          </a:custGeom>
          <a:effectLst>
            <a:softEdge rad="38100"/>
          </a:effectLst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C7310852-D2D7-4F09-B93C-F64BF5D0C3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49" y="6082633"/>
            <a:ext cx="735168" cy="73516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5D0735C-FA71-4691-8377-087532CD54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460" y="4564671"/>
            <a:ext cx="1092019" cy="75834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AA8E87E3-F17A-4050-9D3E-617A4F55B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5" t="58244" r="56106" b="20434"/>
          <a:stretch>
            <a:fillRect/>
          </a:stretch>
        </p:blipFill>
        <p:spPr>
          <a:xfrm>
            <a:off x="2722697" y="4008276"/>
            <a:ext cx="1970744" cy="1418083"/>
          </a:xfrm>
          <a:custGeom>
            <a:avLst/>
            <a:gdLst>
              <a:gd name="connsiteX0" fmla="*/ 985372 w 1970744"/>
              <a:gd name="connsiteY0" fmla="*/ 0 h 1418083"/>
              <a:gd name="connsiteX1" fmla="*/ 1970744 w 1970744"/>
              <a:gd name="connsiteY1" fmla="*/ 1418083 h 1418083"/>
              <a:gd name="connsiteX2" fmla="*/ 0 w 1970744"/>
              <a:gd name="connsiteY2" fmla="*/ 1418083 h 1418083"/>
              <a:gd name="connsiteX3" fmla="*/ 985372 w 1970744"/>
              <a:gd name="connsiteY3" fmla="*/ 0 h 141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0744" h="1418083">
                <a:moveTo>
                  <a:pt x="985372" y="0"/>
                </a:moveTo>
                <a:lnTo>
                  <a:pt x="1970744" y="1418083"/>
                </a:lnTo>
                <a:lnTo>
                  <a:pt x="0" y="1418083"/>
                </a:lnTo>
                <a:lnTo>
                  <a:pt x="985372" y="0"/>
                </a:lnTo>
                <a:close/>
              </a:path>
            </a:pathLst>
          </a:custGeom>
          <a:effectLst>
            <a:softEdge rad="508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C296099-B3F6-48E1-ABB9-7CD92B8F7E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5467" y="1150216"/>
            <a:ext cx="3280322" cy="224977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F27F6A-5AD9-494E-AA5D-7591DB50A4E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8874" y="1133344"/>
            <a:ext cx="3263603" cy="2249772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9771CAF4-10A3-4C18-A350-B8678987B6D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983" y="1036633"/>
            <a:ext cx="4225529" cy="42255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0D5D81-8335-4239-8F52-D9D4E30B143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631197">
            <a:off x="8362629" y="5066146"/>
            <a:ext cx="1497104" cy="1497104"/>
          </a:xfrm>
          <a:prstGeom prst="rect">
            <a:avLst/>
          </a:prstGeom>
          <a:effectLst>
            <a:glow rad="88900">
              <a:schemeClr val="bg1">
                <a:alpha val="91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0725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1.04167E-6 0.00023 C -0.00352 -0.00486 -0.00729 -0.0088 -0.01029 -0.01435 C -0.0207 -0.03356 -0.01107 -0.02824 -0.02122 -0.03148 C -0.03438 -0.04213 -0.01953 -0.02893 -0.03307 -0.0456 C -0.03581 -0.04907 -0.03932 -0.0493 -0.04232 -0.05023 C -0.04401 -0.05139 -0.0457 -0.05278 -0.0474 -0.05347 C -0.05052 -0.05486 -0.05365 -0.05555 -0.05664 -0.05671 L -0.06511 -0.05972 C -0.06875 -0.06296 -0.07539 -0.06852 -0.07943 -0.07083 C -0.08112 -0.07153 -0.08294 -0.07176 -0.08451 -0.07222 C -0.09115 -0.075 -0.09727 -0.07917 -0.10391 -0.08171 C -0.13412 -0.09352 -0.08984 -0.07523 -0.12422 -0.08796 C -0.13255 -0.0912 -0.128 -0.0912 -0.13685 -0.09583 C -0.14388 -0.09954 -0.14805 -0.09954 -0.15534 -0.10046 C -0.16862 -0.09838 -0.18203 -0.0993 -0.19505 -0.09421 C -0.20586 -0.09028 -0.22617 -0.07384 -0.22617 -0.07361 C -0.22852 -0.06875 -0.23008 -0.06204 -0.23307 -0.0581 C -0.23711 -0.05301 -0.24193 -0.05069 -0.24649 -0.04722 C -0.26524 -0.03333 -0.25182 -0.04282 -0.26419 -0.03773 C -0.26615 -0.03704 -0.26823 -0.03565 -0.27018 -0.03472 C -0.28346 -0.02824 -0.28086 -0.0294 -0.29206 -0.02523 C -0.30482 -0.02569 -0.31732 -0.02546 -0.33008 -0.02685 C -0.33346 -0.02708 -0.33685 -0.02963 -0.34011 -0.02986 C -0.35964 -0.03125 -0.37904 -0.03102 -0.39844 -0.03148 C -0.40169 -0.03194 -0.40859 -0.03241 -0.41276 -0.03472 C -0.41706 -0.03704 -0.42096 -0.04143 -0.42552 -0.04259 C -0.43386 -0.04467 -0.44232 -0.04352 -0.45078 -0.04398 L -0.47422 -0.04259 " pathEditMode="relative" rAng="0" ptsTypes="AAAAAAAAAAAAAAAAAAAAAAAAAAA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11" y="-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11 -0.04769 L -0.4711 -0.04769 C -0.47344 -0.05209 -0.47683 -0.05487 -0.47813 -0.06042 C -0.47995 -0.0676 -0.47982 -0.07593 -0.47995 -0.0838 C -0.48008 -0.09121 -0.48008 -0.09862 -0.47904 -0.10579 C -0.47852 -0.1095 -0.4767 -0.11204 -0.47553 -0.11528 C -0.47188 -0.1257 -0.46901 -0.13774 -0.46407 -0.14653 L -0.45873 -0.15602 C -0.45664 -0.16737 -0.45704 -0.1669 -0.44909 -0.18125 C -0.4474 -0.18403 -0.44493 -0.18519 -0.44284 -0.1875 C -0.43542 -0.19607 -0.42826 -0.20533 -0.42084 -0.21413 C -0.41914 -0.21621 -0.41732 -0.21829 -0.4155 -0.22038 C -0.41185 -0.22477 -0.41003 -0.22663 -0.40678 -0.23125 C -0.40495 -0.2338 -0.403 -0.23612 -0.40144 -0.23913 C -0.378 -0.2845 -0.41472 -0.21852 -0.39258 -0.2595 C -0.38191 -0.27963 -0.36693 -0.29445 -0.36003 -0.31922 C -0.34792 -0.36227 -0.36068 -0.31829 -0.35026 -0.3507 C -0.34922 -0.35371 -0.34844 -0.35672 -0.34766 -0.35996 C -0.34701 -0.3625 -0.34675 -0.36551 -0.34584 -0.36783 C -0.34519 -0.36945 -0.34401 -0.36968 -0.34323 -0.37107 C -0.34193 -0.37292 -0.34115 -0.3757 -0.33972 -0.37732 C -0.33399 -0.38311 -0.32787 -0.38774 -0.32201 -0.39306 L -0.31849 -0.39607 C -0.31641 -0.4007 -0.31407 -0.4051 -0.31237 -0.41019 C -0.31172 -0.41204 -0.31198 -0.41459 -0.31146 -0.41644 C -0.30625 -0.43774 -0.3125 -0.40602 -0.30886 -0.42593 C -0.30795 -0.43797 -0.30664 -0.43797 -0.31055 -0.44792 C -0.31094 -0.44885 -0.31172 -0.44885 -0.31237 -0.44931 " pathEditMode="relative" ptsTypes="AAAAAAAAAAAAAAAAAAAAAAAAAA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612 -0.44607 L -0.30612 -0.44607 C -0.30326 -0.44815 -0.30026 -0.45 -0.2974 -0.45232 C -0.29401 -0.45533 -0.29089 -0.4588 -0.28763 -0.46181 C -0.28685 -0.4625 -0.28594 -0.4632 -0.28503 -0.46343 C -0.27735 -0.46528 -0.26967 -0.46644 -0.26211 -0.46806 C -0.2586 -0.46968 -0.25508 -0.472 -0.25144 -0.47292 C -0.23529 -0.47686 -0.2125 -0.472 -0.19857 -0.4713 C -0.18503 -0.47038 -0.17149 -0.47014 -0.15795 -0.46968 C -0.1543 -0.46783 -0.15 -0.46575 -0.14649 -0.46343 C -0.14441 -0.46204 -0.14245 -0.45973 -0.14024 -0.4588 C -0.13829 -0.45764 -0.1362 -0.45764 -0.13412 -0.45718 C -0.12969 -0.4544 -0.12539 -0.45116 -0.12084 -0.44931 C -0.11771 -0.44792 -0.11433 -0.44862 -0.1112 -0.44769 C -0.10873 -0.447 -0.10651 -0.44561 -0.10417 -0.44445 L -0.07058 -0.44607 C -0.0668 -0.4463 -0.06289 -0.44607 -0.05912 -0.44769 C -0.05039 -0.45139 -0.04219 -0.45764 -0.03347 -0.46181 C -0.02032 -0.46829 -0.02709 -0.46551 -0.01316 -0.46968 C -0.00222 -0.48288 -0.00612 -0.47848 0.00794 -0.49329 C 0.01002 -0.49538 0.01197 -0.49792 0.01419 -0.49954 C 0.02408 -0.50602 0.01875 -0.50301 0.03007 -0.5088 C 0.05195 -0.54792 0.02578 -0.5007 0.04153 -0.53079 C 0.05221 -0.55139 0.04349 -0.53264 0.05833 -0.55764 C 0.06119 -0.5625 0.06341 -0.56829 0.06627 -0.57315 " pathEditMode="relative" ptsTypes="AAAAAAAAAAAAAAAAAAAAAAAAA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27 -0.57315 L 0.06627 -0.57292 C 0.06862 -0.55301 0.0694 -0.55163 0.06758 -0.52547 C 0.06731 -0.52338 0.06627 -0.52431 0.06562 -0.52338 C 0.06419 -0.51482 0.06276 -0.50417 0.06067 -0.49607 C 0.05937 -0.49028 0.05794 -0.48473 0.05638 -0.4794 C 0.0556 -0.47663 0.05468 -0.47454 0.0539 -0.47176 C 0.05234 -0.46667 0.05104 -0.46065 0.04961 -0.45533 C 0.04922 -0.45116 0.04883 -0.44676 0.0483 -0.44237 C 0.04804 -0.43866 0.04739 -0.43519 0.04713 -0.43149 C 0.0457 -0.41505 0.04739 -0.42431 0.04531 -0.40556 C 0.04388 -0.39422 0.04362 -0.38102 0.04088 -0.37223 C 0.03698 -0.35926 0.03385 -0.34375 0.02916 -0.33334 C 0.02773 -0.33056 0.02617 -0.32778 0.02474 -0.32431 C 0.02226 -0.31783 0.02005 -0.30996 0.01745 -0.30417 C 0.01367 -0.29584 0.00573 -0.28172 0.00573 -0.28149 C 0.00508 -0.2794 0.00455 -0.27663 0.00377 -0.27454 C 0.00156 -0.26852 -0.00274 -0.26065 -0.00547 -0.25788 C -0.00664 -0.25672 -0.00795 -0.25672 -0.00925 -0.25579 C -0.01485 -0.25672 -0.02045 -0.25533 -0.02591 -0.25788 C -0.02748 -0.25857 -0.02865 -0.26366 -0.03021 -0.26528 C -0.03203 -0.2669 -0.03399 -0.26644 -0.03581 -0.26713 C -0.03711 -0.2676 -0.03828 -0.26806 -0.03959 -0.26875 C -0.04219 -0.27061 -0.04076 -0.27153 -0.04388 -0.27269 C -0.04466 -0.27292 -0.04545 -0.27269 -0.04623 -0.27269 " pathEditMode="relative" rAng="0" ptsTypes="AAAAAAAAAAAAAAAAAAAAAAAAA">
                                      <p:cBhvr>
                                        <p:cTn id="6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8" y="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23 -0.27268 L -0.04623 -0.27199 C -0.04727 -0.27847 -0.04818 -0.28379 -0.0487 -0.28935 C -0.04961 -0.29537 -0.04909 -0.30162 -0.04987 -0.30787 C -0.04987 -0.31065 -0.0513 -0.31273 -0.05183 -0.31504 C -0.05443 -0.32569 -0.05078 -0.32268 -0.05899 -0.33727 C -0.06016 -0.33981 -0.06211 -0.3419 -0.06289 -0.34444 C -0.07591 -0.37199 -0.06328 -0.34861 -0.07461 -0.36828 C -0.07487 -0.37222 -0.07539 -0.37639 -0.0763 -0.3794 C -0.07774 -0.38287 -0.07943 -0.38541 -0.08086 -0.38889 C -0.08255 -0.39583 -0.08347 -0.40347 -0.08477 -0.41088 C -0.08841 -0.43657 -0.08308 -0.39722 -0.08672 -0.42754 C -0.08763 -0.43217 -0.08789 -0.43727 -0.0888 -0.44236 C -0.08933 -0.4456 -0.08933 -0.44838 -0.08985 -0.45162 C -0.09024 -0.45486 -0.09102 -0.4574 -0.09193 -0.46065 C -0.09245 -0.46365 -0.09193 -0.46736 -0.09297 -0.4699 C -0.09414 -0.47708 -0.0987 -0.48449 -0.1013 -0.49004 C -0.10183 -0.49421 -0.10326 -0.50162 -0.10404 -0.50486 C -0.10495 -0.50764 -0.10638 -0.50995 -0.10716 -0.51203 C -0.10808 -0.51481 -0.1086 -0.51736 -0.10951 -0.51967 C -0.1112 -0.52546 -0.11576 -0.53611 -0.11576 -0.53588 C -0.11576 -0.53935 -0.11576 -0.54259 -0.11654 -0.5456 C -0.11706 -0.54815 -0.11888 -0.55023 -0.11966 -0.55301 C -0.12058 -0.55555 -0.12149 -0.55903 -0.12227 -0.56157 " pathEditMode="relative" rAng="0" ptsTypes="AAAAAAAAAAAAAAAAAAAAAAAA">
                                      <p:cBhvr>
                                        <p:cTn id="8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36 -0.56042 L -0.12136 -0.56042 C -0.12592 -0.55672 -0.1306 -0.55394 -0.13477 -0.54931 C -0.13659 -0.54746 -0.13789 -0.54422 -0.13933 -0.54144 C -0.14258 -0.53473 -0.14623 -0.522 -0.14818 -0.51598 C -0.14883 -0.51135 -0.14857 -0.50602 -0.15 -0.50186 C -0.15196 -0.49584 -0.1599 -0.48473 -0.16342 -0.47963 C -0.16459 -0.47593 -0.1655 -0.47176 -0.16693 -0.46852 C -0.17123 -0.45857 -0.18034 -0.43982 -0.18034 -0.43982 C -0.18151 -0.42639 -0.18047 -0.41899 -0.18568 -0.40973 C -0.18672 -0.40811 -0.18816 -0.40764 -0.18933 -0.40649 C -0.19206 -0.39977 -0.2017 -0.37408 -0.20717 -0.36528 C -0.20938 -0.36158 -0.21329 -0.35926 -0.21615 -0.35718 C -0.21732 -0.3551 -0.21888 -0.35371 -0.21967 -0.35093 C -0.22084 -0.347 -0.22084 -0.34237 -0.22149 -0.3382 C -0.22318 -0.32732 -0.22253 -0.33033 -0.22592 -0.32246 C -0.2267 -0.31366 -0.22644 -0.3125 -0.22865 -0.30487 C -0.22904 -0.30325 -0.23034 -0.3 -0.23034 -0.3 " pathEditMode="relative" ptsTypes="AAAAAAAAAAAAAAAAAA">
                                      <p:cBhvr>
                                        <p:cTn id="10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034 -0.29977 L -0.23034 -0.29953 C -0.23347 -0.30254 -0.23646 -0.30555 -0.24037 -0.30787 C -0.24323 -0.30972 -0.24571 -0.31203 -0.24935 -0.31296 C -0.2599 -0.3162 -0.24636 -0.3125 -0.26901 -0.31666 C -0.2724 -0.31713 -0.27553 -0.31828 -0.27878 -0.31898 C -0.28151 -0.31921 -0.28438 -0.31921 -0.28711 -0.31944 C -0.2931 -0.31967 -0.29909 -0.3199 -0.30508 -0.32014 C -0.34519 -0.32338 -0.32422 -0.32245 -0.36823 -0.32176 C -0.378 -0.32106 -0.39467 -0.31921 -0.40508 -0.31944 C -0.41381 -0.31967 -0.42266 -0.32014 -0.43138 -0.3206 C -0.43412 -0.32153 -0.43672 -0.32222 -0.43959 -0.32291 C -0.45391 -0.32615 -0.45248 -0.32546 -0.46576 -0.32754 C -0.46667 -0.32778 -0.46745 -0.32801 -0.46823 -0.32824 C -0.4711 -0.32847 -0.47383 -0.32847 -0.47644 -0.3287 C -0.47813 -0.32893 -0.47982 -0.32916 -0.48125 -0.32916 " pathEditMode="relative" rAng="0" ptsTypes="AAAAAAAAAAAAAAAA">
                                      <p:cBhvr>
                                        <p:cTn id="1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52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67 -0.33033 L -0.4767 -0.33033 L -0.44727 -0.37639 C -0.44414 -0.38149 -0.44102 -0.38635 -0.4375 -0.39075 C -0.43451 -0.39445 -0.43164 -0.39838 -0.42852 -0.40186 C -0.42331 -0.40788 -0.41771 -0.41297 -0.4125 -0.41922 C -0.40873 -0.42385 -0.40599 -0.43426 -0.40365 -0.43982 C -0.40196 -0.44375 -0.4 -0.44723 -0.39818 -0.45093 C -0.39701 -0.45903 -0.39558 -0.4669 -0.39467 -0.47477 C -0.39167 -0.50139 -0.39245 -0.53149 -0.39193 -0.55741 C -0.39232 -0.57223 -0.39167 -0.58704 -0.39284 -0.60186 C -0.39323 -0.60602 -0.39532 -0.60926 -0.39649 -0.61297 C -0.39935 -0.62246 -0.39818 -0.622 -0.40365 -0.63357 C -0.40573 -0.6382 -0.40834 -0.6419 -0.41068 -0.6463 C -0.41511 -0.65394 -0.41394 -0.65371 -0.41875 -0.65741 C -0.41967 -0.65788 -0.42058 -0.65834 -0.42149 -0.6588 " pathEditMode="relative" ptsTypes="AAAAAAAAAAAAAAAA">
                                      <p:cBhvr>
                                        <p:cTn id="1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602 -0.65556 L -0.41602 -0.65556 C -0.41316 -0.65417 -0.41003 -0.65301 -0.40717 -0.65093 C -0.4056 -0.64977 -0.40417 -0.64792 -0.40274 -0.64607 C -0.40026 -0.64306 -0.39766 -0.64028 -0.39558 -0.63658 C -0.39206 -0.63033 -0.38985 -0.62686 -0.38659 -0.61922 C -0.38047 -0.6044 -0.38672 -0.61621 -0.38217 -0.60811 C -0.38191 -0.60487 -0.38191 -0.60163 -0.38125 -0.59862 C -0.38073 -0.59607 -0.37943 -0.59445 -0.37865 -0.59213 C -0.37761 -0.58959 -0.37696 -0.58681 -0.37592 -0.58426 C -0.37539 -0.58311 -0.37461 -0.58218 -0.37409 -0.58102 C -0.37344 -0.57963 -0.37305 -0.57778 -0.3724 -0.57639 C -0.36303 -0.55649 -0.37709 -0.58889 -0.36706 -0.56528 C -0.36576 -0.55834 -0.36381 -0.55163 -0.36342 -0.54445 C -0.36289 -0.53612 -0.36381 -0.52755 -0.36433 -0.51922 C -0.36446 -0.5169 -0.36485 -0.51482 -0.36524 -0.51274 C -0.36589 -0.5088 -0.36667 -0.50533 -0.36784 -0.50163 C -0.36862 -0.49954 -0.36967 -0.49746 -0.37058 -0.49538 C -0.37123 -0.49375 -0.37175 -0.49213 -0.3724 -0.49051 C -0.37292 -0.48588 -0.37396 -0.48125 -0.37409 -0.47639 C -0.37422 -0.47246 -0.37396 -0.46875 -0.37331 -0.46528 C -0.3711 -0.4544 -0.36407 -0.44306 -0.36081 -0.43496 C -0.35521 -0.42176 -0.35873 -0.42732 -0.35534 -0.41436 C -0.35456 -0.41088 -0.35157 -0.40325 -0.35 -0.4 C -0.3487 -0.39723 -0.34701 -0.39491 -0.34558 -0.39213 C -0.33295 -0.36806 -0.34258 -0.38264 -0.32592 -0.36204 C -0.32383 -0.3595 -0.31967 -0.35417 -0.31967 -0.35417 C -0.31914 -0.35255 -0.31862 -0.3507 -0.31797 -0.34931 C -0.31745 -0.34815 -0.31654 -0.34746 -0.31615 -0.34607 C -0.31237 -0.33473 -0.31667 -0.34098 -0.31172 -0.33496 C -0.31107 -0.33334 -0.31042 -0.33195 -0.3099 -0.33033 C -0.30808 -0.325 -0.30456 -0.31436 -0.30456 -0.31436 C -0.30391 -0.31065 -0.30326 -0.30695 -0.30274 -0.30325 C -0.30235 -0.30024 -0.30235 -0.29676 -0.30183 -0.29375 C -0.30144 -0.29144 -0.30066 -0.28959 -0.3 -0.2875 C -0.30039 -0.28588 -0.30079 -0.28426 -0.30092 -0.28264 C -0.30157 -0.27801 -0.3017 -0.27292 -0.30274 -0.26829 C -0.30378 -0.26366 -0.30573 -0.25996 -0.30717 -0.25556 C -0.31042 -0.24584 -0.30782 -0.25278 -0.3099 -0.24445 C -0.31042 -0.24237 -0.31107 -0.24028 -0.31172 -0.2382 C -0.31237 -0.23565 -0.31263 -0.23264 -0.31342 -0.23033 C -0.31446 -0.22732 -0.31602 -0.22524 -0.31706 -0.22223 C -0.31836 -0.21829 -0.31928 -0.21366 -0.32058 -0.20973 C -0.3211 -0.20788 -0.32149 -0.20602 -0.3224 -0.20487 C -0.32305 -0.20371 -0.32487 -0.20487 -0.325 -0.20325 C -0.32579 -0.19815 -0.325 -0.1926 -0.325 -0.18727 " pathEditMode="relative" ptsTypes="AAAAAAAAAAAAAAAAAAAAAAAAAAAAAAAAAAAAAAAAAAAAAA">
                                      <p:cBhvr>
                                        <p:cTn id="1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 -0.18727 L -0.325 -0.18704 C -0.28164 -0.14931 -0.33816 -0.197 -0.29792 -0.16806 C -0.29349 -0.16482 -0.29089 -0.16088 -0.28672 -0.15741 C -0.28164 -0.15371 -0.27566 -0.1507 -0.27071 -0.147 C -0.26342 -0.1419 -0.25834 -0.13519 -0.25013 -0.13079 C -0.2448 -0.12732 -0.23868 -0.125 -0.23412 -0.12153 C -0.22709 -0.11598 -0.21589 -0.10348 -0.21589 -0.10325 C -0.21459 -0.09954 -0.21316 -0.09561 -0.21159 -0.09144 C -0.20925 -0.08704 -0.20547 -0.08264 -0.20443 -0.07825 C -0.19388 -0.0294 -0.21081 -0.06713 -0.19558 -0.03311 C -0.19388 -0.02987 -0.19193 -0.02709 -0.19089 -0.02408 C -0.19024 -0.022 -0.18985 -0.01991 -0.18855 -0.01806 C -0.1862 -0.01459 -0.17969 -0.0088 -0.17969 -0.00857 C -0.17865 -0.00672 -0.17839 -0.00487 -0.17735 -0.00278 C -0.17605 -0.00024 -0.17396 0.00208 -0.17266 0.00462 C -0.17162 0.00717 -0.17227 0.00995 -0.17032 0.01203 C -0.16888 0.01365 -0.16563 0.01388 -0.16381 0.01527 C -0.16107 0.01643 -0.15873 0.01805 -0.15664 0.01967 C -0.14935 0.02523 -0.153 0.02546 -0.14545 0.0331 C -0.14349 0.03472 -0.14076 0.03611 -0.13842 0.03773 C -0.13776 0.03888 -0.13737 0.04074 -0.13607 0.04212 C -0.12813 0.05 -0.1293 0.04305 -0.1293 0.05 " pathEditMode="relative" rAng="0" ptsTypes="AAAAAAAAAAAAAAAAAAAAAAA">
                                      <p:cBhvr>
                                        <p:cTn id="18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9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6" grpId="0" animBg="1"/>
      <p:bldP spid="36" grpId="1" animBg="1"/>
      <p:bldP spid="39" grpId="0" animBg="1"/>
      <p:bldP spid="39" grpId="1" animBg="1"/>
      <p:bldP spid="83" grpId="0" animBg="1"/>
      <p:bldP spid="8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688E9D5-6AAF-4B50-BB3F-A687170FFDD3}"/>
</file>

<file path=customXml/itemProps2.xml><?xml version="1.0" encoding="utf-8"?>
<ds:datastoreItem xmlns:ds="http://schemas.openxmlformats.org/officeDocument/2006/customXml" ds:itemID="{0F42AE1D-5618-4E38-9ED3-AD03745433CF}"/>
</file>

<file path=customXml/itemProps3.xml><?xml version="1.0" encoding="utf-8"?>
<ds:datastoreItem xmlns:ds="http://schemas.openxmlformats.org/officeDocument/2006/customXml" ds:itemID="{C2A22150-0E05-4FB0-AA2B-A6B57AB2484D}"/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35</cp:revision>
  <dcterms:created xsi:type="dcterms:W3CDTF">2024-07-31T14:59:43Z</dcterms:created>
  <dcterms:modified xsi:type="dcterms:W3CDTF">2025-12-04T21:56:56Z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