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07AEC-F5FC-9F1A-9F71-E22607B8F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779A4-E3C5-D9C3-607D-363EFE75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AADE1E-0AC8-BDDB-16F3-0B2D84CD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819959-82DD-DB89-A2AA-A3720AC6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21C40F-F19E-8AFE-CCF0-5BCE57A2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85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F52B6-FEE3-513C-D7AD-34AD9C0A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6F79FE-08AD-4547-4881-58B917DC7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4D9037-4836-9157-2A30-57A1AF70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DF8294-4DE0-BEF7-1CB9-07387C1FE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D5B34-FC1B-889A-0043-04A52ADA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733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443DA2-4FB6-1440-8695-D67E08B6F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CE590C-580A-CE03-7102-896952544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545E0-D163-694F-C324-27228F02F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F72C2-B957-FD7D-C0C7-4B2E708C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BBE45-3E05-535A-80B4-F9E5CE17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03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A0F43-DB27-9732-F71B-2287604D9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898FD-18CF-AC22-D97E-1C8F7DDD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98E4D-1222-40B8-8C2F-77BAFCDE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8B76-F4E2-E18D-C35A-62355C33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13CD7-8BAD-5573-AA27-173901A4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642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F7C76-79F2-57BD-22A2-F72BF5892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054B-07BF-9DB4-019D-398DD5725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248535-095D-5A8B-DD09-A3DC0B8BB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07FB06-7550-522C-4FF8-EA6DCC87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4FC4CB-A853-558B-6126-318D7879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93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07DC7-B181-B95D-E1DA-EEF0872C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9C9109-9129-BDB4-72BB-B95131CA0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27F196-1CD3-3786-8D60-170EDDA20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FBCDA1-569B-5A00-E135-5104B6F5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67A13C-A53B-4D57-28C8-666E7B76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B73D90-31F8-1DEF-47BE-9997666C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861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82027-DFF7-B644-1C5E-629775A06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63B4D4-60DF-811E-1E00-E815AD4E6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964019-65B6-4C91-2ADE-580E718DD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B48FC1-86FB-EF7E-317D-6119A6305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0FB999-5CC9-54E6-9F81-BDE66F4B8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83A78B-BF13-211A-BC0A-2A8A15DC4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4AEF09-F4C1-204B-8AE9-3DC76536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D5FBBC-2613-833C-2970-2BEB134D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573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AD5FF-9B92-4688-303E-0A338C86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D45D40-0441-3DFA-44B3-D989C1EA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C0D033-3EB8-A4E5-9FF9-B3660848D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1DCC65-D938-54ED-C8CC-A326B2A2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951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39F55E-BC55-26F8-4A2B-63E550E8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B109F3-DB87-18D9-781D-32DBDD0F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1B3A31-420D-D8F1-97D9-F69DB3AF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58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E722A-16EF-D9F8-0C08-8FB6CCD1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14A68-0E03-3EEF-9ACA-39A0A5AF8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900428-48F4-971D-FC72-5363C7F6C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77779B-6806-63F2-A638-07A513C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1273CF-A297-B6F7-4783-C0806E617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542C2D-FDA5-5C98-131D-EC07E99DA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74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1FBE6-0D11-CD1C-9D1E-D6C57B44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D078A9-9FBB-0BEA-3752-E269E04FE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1D31DA-4DF4-C6A5-C222-6B4F5A6A3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E8BEB1-734C-E359-0B30-9982D561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454F4F-E421-0B25-862C-49F39919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24E7A9-77E5-DB1C-45F5-72232E94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726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0B161-1D17-35EA-38C6-06BC16FB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A6C238-7E2B-E2C5-1F30-A7E9652DC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19DAB-A346-3402-BC20-A74624CEB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39F8-0338-4218-8EB5-1806B8B7276A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04FBE-811A-0850-37A9-4C66FFB31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A3F2FC-5F04-2752-E010-644E48256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8C33F-0BBA-4BE7-8D94-DFD83D6D52F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956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EC6D4F-61CF-29A9-FE74-9F005ADB9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294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4F347D-608B-5BF1-A3AE-AC1B86CA4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442" y="2993085"/>
            <a:ext cx="3552910" cy="35529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7A7728-2F30-E57F-673C-40886AEE5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48" y="2980401"/>
            <a:ext cx="3877599" cy="38775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0FE8B55-0321-9EE5-0F97-B33E99DAE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92" y="2804888"/>
            <a:ext cx="1687510" cy="168751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641FE6C-D9C3-C304-CEBF-9412194BD752}"/>
              </a:ext>
            </a:extLst>
          </p:cNvPr>
          <p:cNvGrpSpPr/>
          <p:nvPr/>
        </p:nvGrpSpPr>
        <p:grpSpPr>
          <a:xfrm>
            <a:off x="2641182" y="674915"/>
            <a:ext cx="1954530" cy="1954530"/>
            <a:chOff x="2981814" y="792699"/>
            <a:chExt cx="1954530" cy="1954530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AE6BB57F-3077-5AF4-1EAF-3D16475D3893}"/>
                </a:ext>
              </a:extLst>
            </p:cNvPr>
            <p:cNvSpPr/>
            <p:nvPr/>
          </p:nvSpPr>
          <p:spPr>
            <a:xfrm>
              <a:off x="2981814" y="792699"/>
              <a:ext cx="1954530" cy="19545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1" name="Picture 2" descr="Chocolate PNG Clipart Image​ | Gallery Yopriceville - High-Quality Free  Images and Transparent PNG Clipart">
              <a:extLst>
                <a:ext uri="{FF2B5EF4-FFF2-40B4-BE49-F238E27FC236}">
                  <a16:creationId xmlns:a16="http://schemas.microsoft.com/office/drawing/2014/main" id="{9E08F301-5872-B350-DECB-57BE27CE0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3109" y="1148153"/>
              <a:ext cx="998517" cy="1297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11AA64-0B1E-D8E0-700E-99A0B75B4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705" y="2728910"/>
            <a:ext cx="994123" cy="162321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E6B734E-DB08-29E4-D766-3C9B87CCDEA4}"/>
              </a:ext>
            </a:extLst>
          </p:cNvPr>
          <p:cNvGrpSpPr/>
          <p:nvPr/>
        </p:nvGrpSpPr>
        <p:grpSpPr>
          <a:xfrm>
            <a:off x="2641181" y="671084"/>
            <a:ext cx="1954530" cy="1954530"/>
            <a:chOff x="7057518" y="3407648"/>
            <a:chExt cx="1954530" cy="1954530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F4469EB9-160F-04C7-3B5F-509B9D9EC422}"/>
                </a:ext>
              </a:extLst>
            </p:cNvPr>
            <p:cNvSpPr/>
            <p:nvPr/>
          </p:nvSpPr>
          <p:spPr>
            <a:xfrm>
              <a:off x="7057518" y="3407648"/>
              <a:ext cx="1954530" cy="19545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9A5D7C4-120E-90FA-31E9-D99A8FB02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1377" y="3658240"/>
              <a:ext cx="1392573" cy="1453346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860358F-8944-A41C-59F4-6B3210306C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73" y="2545078"/>
            <a:ext cx="1917425" cy="1917425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0F01D8-46FF-057F-E28C-1F56E4C20DEA}"/>
              </a:ext>
            </a:extLst>
          </p:cNvPr>
          <p:cNvGrpSpPr/>
          <p:nvPr/>
        </p:nvGrpSpPr>
        <p:grpSpPr>
          <a:xfrm>
            <a:off x="2641181" y="717518"/>
            <a:ext cx="1954530" cy="1954530"/>
            <a:chOff x="7765466" y="3595822"/>
            <a:chExt cx="1954530" cy="1954530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23B4BA4F-3EE9-9F35-CD0F-B1D8E8708EA7}"/>
                </a:ext>
              </a:extLst>
            </p:cNvPr>
            <p:cNvSpPr/>
            <p:nvPr/>
          </p:nvSpPr>
          <p:spPr>
            <a:xfrm>
              <a:off x="7765466" y="3595822"/>
              <a:ext cx="1954530" cy="19545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E8BA553-F4EC-0396-C549-965A7A89F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3459" y="3785589"/>
              <a:ext cx="1498543" cy="1498543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A9574DA-84F9-6D8C-982B-399F95B483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427" y="2991889"/>
            <a:ext cx="1788790" cy="1788790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A472ED8A-AEB8-2345-552A-848648A589D2}"/>
              </a:ext>
            </a:extLst>
          </p:cNvPr>
          <p:cNvGrpSpPr/>
          <p:nvPr/>
        </p:nvGrpSpPr>
        <p:grpSpPr>
          <a:xfrm>
            <a:off x="2641181" y="659339"/>
            <a:ext cx="1954530" cy="1954530"/>
            <a:chOff x="2981814" y="819671"/>
            <a:chExt cx="1954530" cy="195453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2C5132C5-6E94-08F3-0822-2410BAB0EF75}"/>
                </a:ext>
              </a:extLst>
            </p:cNvPr>
            <p:cNvSpPr/>
            <p:nvPr/>
          </p:nvSpPr>
          <p:spPr>
            <a:xfrm>
              <a:off x="2981814" y="819671"/>
              <a:ext cx="1954530" cy="19545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46CD795-F0F8-BD44-C48A-1F3F54418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242" y="977315"/>
              <a:ext cx="1497013" cy="1497013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20550F3-8B02-3D61-A852-55238DC7B9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6" y="5740242"/>
            <a:ext cx="1214746" cy="113044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0834460-4ACF-B3F9-F33D-3FE1993D32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31" y="725347"/>
            <a:ext cx="5833430" cy="594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17356 -0.07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19076 -0.0708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0.35508 -0.0756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52735 -0.0673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67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A05BE2D-CA31-4655-BDE7-BF8CBCCC3027}"/>
</file>

<file path=customXml/itemProps2.xml><?xml version="1.0" encoding="utf-8"?>
<ds:datastoreItem xmlns:ds="http://schemas.openxmlformats.org/officeDocument/2006/customXml" ds:itemID="{7B4CE5DF-8706-41C4-97D2-CC2526AFAFFB}"/>
</file>

<file path=customXml/itemProps3.xml><?xml version="1.0" encoding="utf-8"?>
<ds:datastoreItem xmlns:ds="http://schemas.openxmlformats.org/officeDocument/2006/customXml" ds:itemID="{C403A309-2B1C-443F-9862-6F2CF874F73A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2</cp:revision>
  <dcterms:created xsi:type="dcterms:W3CDTF">2025-12-04T21:04:13Z</dcterms:created>
  <dcterms:modified xsi:type="dcterms:W3CDTF">2025-12-04T21:54:44Z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