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07AEC-F5FC-9F1A-9F71-E22607B8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779A4-E3C5-D9C3-607D-363EFE75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ADE1E-0AC8-BDDB-16F3-0B2D84CD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19959-82DD-DB89-A2AA-A3720AC6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1C40F-F19E-8AFE-CCF0-5BCE57A2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85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F52B6-FEE3-513C-D7AD-34AD9C0A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6F79FE-08AD-4547-4881-58B917DC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D9037-4836-9157-2A30-57A1AF70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F8294-4DE0-BEF7-1CB9-07387C1F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D5B34-FC1B-889A-0043-04A52ADA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33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443DA2-4FB6-1440-8695-D67E08B6F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CE590C-580A-CE03-7102-896952544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545E0-D163-694F-C324-27228F02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F72C2-B957-FD7D-C0C7-4B2E708C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BBE45-3E05-535A-80B4-F9E5CE17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3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A0F43-DB27-9732-F71B-2287604D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898FD-18CF-AC22-D97E-1C8F7DDD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98E4D-1222-40B8-8C2F-77BAFCDE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8B76-F4E2-E18D-C35A-62355C33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13CD7-8BAD-5573-AA27-173901A4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42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F7C76-79F2-57BD-22A2-F72BF589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054B-07BF-9DB4-019D-398DD572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48535-095D-5A8B-DD09-A3DC0B8B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7FB06-7550-522C-4FF8-EA6DCC87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FC4CB-A853-558B-6126-318D7879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93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07DC7-B181-B95D-E1DA-EEF0872C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C9109-9129-BDB4-72BB-B95131CA0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27F196-1CD3-3786-8D60-170EDDA2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FBCDA1-569B-5A00-E135-5104B6F5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67A13C-A53B-4D57-28C8-666E7B76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73D90-31F8-1DEF-47BE-9997666C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61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82027-DFF7-B644-1C5E-629775A0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3B4D4-60DF-811E-1E00-E815AD4E6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64019-65B6-4C91-2ADE-580E718DD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B48FC1-86FB-EF7E-317D-6119A6305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0FB999-5CC9-54E6-9F81-BDE66F4B8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83A78B-BF13-211A-BC0A-2A8A15DC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4AEF09-F4C1-204B-8AE9-3DC76536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D5FBBC-2613-833C-2970-2BEB134D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7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AD5FF-9B92-4688-303E-0A338C86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D45D40-0441-3DFA-44B3-D989C1EA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C0D033-3EB8-A4E5-9FF9-B3660848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1DCC65-D938-54ED-C8CC-A326B2A2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51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39F55E-BC55-26F8-4A2B-63E550E8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B109F3-DB87-18D9-781D-32DBDD0F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1B3A31-420D-D8F1-97D9-F69DB3AF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58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E722A-16EF-D9F8-0C08-8FB6CCD1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14A68-0E03-3EEF-9ACA-39A0A5AF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900428-48F4-971D-FC72-5363C7F6C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77779B-6806-63F2-A638-07A513C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1273CF-A297-B6F7-4783-C0806E61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42C2D-FDA5-5C98-131D-EC07E99D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4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1FBE6-0D11-CD1C-9D1E-D6C57B44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D078A9-9FBB-0BEA-3752-E269E04FE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1D31DA-4DF4-C6A5-C222-6B4F5A6A3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E8BEB1-734C-E359-0B30-9982D561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454F4F-E421-0B25-862C-49F39919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24E7A9-77E5-DB1C-45F5-72232E94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2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0B161-1D17-35EA-38C6-06BC16FB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A6C238-7E2B-E2C5-1F30-A7E9652DC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19DAB-A346-3402-BC20-A74624CEB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04FBE-811A-0850-37A9-4C66FFB31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3F2FC-5F04-2752-E010-644E48256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5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EB810-36FE-7202-8BCC-FF1AF11B2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E2A6F6F-8369-4859-33CB-A3B117390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81" y="2993085"/>
            <a:ext cx="3877599" cy="3877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E64230-1DF3-E0EA-572A-A621E77C9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42" y="2993085"/>
            <a:ext cx="3552910" cy="355291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F8BC9E-EAF0-0107-881E-6AB13F615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35" y="2774201"/>
            <a:ext cx="1589289" cy="161755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4047CC8-50E5-10AD-1B88-07EAA1171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308" y="-2488279"/>
            <a:ext cx="383184" cy="383184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4467F3F-079D-19FC-34EF-2480A3026F56}"/>
              </a:ext>
            </a:extLst>
          </p:cNvPr>
          <p:cNvGrpSpPr/>
          <p:nvPr/>
        </p:nvGrpSpPr>
        <p:grpSpPr>
          <a:xfrm>
            <a:off x="2981814" y="819671"/>
            <a:ext cx="1954530" cy="1954530"/>
            <a:chOff x="3225115" y="968889"/>
            <a:chExt cx="1954530" cy="195453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5B1544E-45BC-13E5-B8D4-24F1FEDF64B9}"/>
                </a:ext>
              </a:extLst>
            </p:cNvPr>
            <p:cNvSpPr/>
            <p:nvPr/>
          </p:nvSpPr>
          <p:spPr>
            <a:xfrm>
              <a:off x="3225115" y="968889"/>
              <a:ext cx="1954530" cy="19545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026" name="Picture 2" descr="Векторы на тему «Вишня png» — скачивайте бесплатные векторы ...">
              <a:extLst>
                <a:ext uri="{FF2B5EF4-FFF2-40B4-BE49-F238E27FC236}">
                  <a16:creationId xmlns:a16="http://schemas.microsoft.com/office/drawing/2014/main" id="{E21C1DEC-AE8A-B2AA-CE6F-2BB0EF7E6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094" y="1328934"/>
              <a:ext cx="1234440" cy="1234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1FCB8D-B629-3ABC-B201-BCD6BAC90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24" y="2774201"/>
            <a:ext cx="1687510" cy="16875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EC9666-D8D9-F3F3-59F8-CF688EBAA025}"/>
              </a:ext>
            </a:extLst>
          </p:cNvPr>
          <p:cNvGrpSpPr/>
          <p:nvPr/>
        </p:nvGrpSpPr>
        <p:grpSpPr>
          <a:xfrm>
            <a:off x="2981814" y="792699"/>
            <a:ext cx="1954530" cy="1954530"/>
            <a:chOff x="6850978" y="2074810"/>
            <a:chExt cx="1954530" cy="195453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8123DE74-1D9A-5C9A-9D12-92678612F900}"/>
                </a:ext>
              </a:extLst>
            </p:cNvPr>
            <p:cNvSpPr/>
            <p:nvPr/>
          </p:nvSpPr>
          <p:spPr>
            <a:xfrm>
              <a:off x="6850978" y="2074810"/>
              <a:ext cx="1954530" cy="19545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225DF76-387D-F171-11E5-9E8F75C6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247" y="2306199"/>
              <a:ext cx="1509822" cy="1491752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25874F-6E70-DBA6-CB6B-C73D2D261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71" y="2761696"/>
            <a:ext cx="994123" cy="1623217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668E3B8-E7C5-794D-A601-045266EE080F}"/>
              </a:ext>
            </a:extLst>
          </p:cNvPr>
          <p:cNvGrpSpPr/>
          <p:nvPr/>
        </p:nvGrpSpPr>
        <p:grpSpPr>
          <a:xfrm>
            <a:off x="2962854" y="800326"/>
            <a:ext cx="1954530" cy="1954530"/>
            <a:chOff x="7057518" y="3407648"/>
            <a:chExt cx="1954530" cy="1954530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2072085D-B757-8B22-77BE-3BE04961D86A}"/>
                </a:ext>
              </a:extLst>
            </p:cNvPr>
            <p:cNvSpPr/>
            <p:nvPr/>
          </p:nvSpPr>
          <p:spPr>
            <a:xfrm>
              <a:off x="7057518" y="3407648"/>
              <a:ext cx="1954530" cy="19545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103C72A-D580-B9BB-F1EA-8A2F1AD81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377" y="3658240"/>
              <a:ext cx="1392573" cy="1453346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DDAF68-62E6-967A-DF23-611AF930D0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86" y="2538772"/>
            <a:ext cx="1917425" cy="1917425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F07E372-1F2E-4F87-D498-5F2A95F83338}"/>
              </a:ext>
            </a:extLst>
          </p:cNvPr>
          <p:cNvGrpSpPr/>
          <p:nvPr/>
        </p:nvGrpSpPr>
        <p:grpSpPr>
          <a:xfrm>
            <a:off x="2972594" y="773354"/>
            <a:ext cx="1954530" cy="1954530"/>
            <a:chOff x="7765466" y="3595822"/>
            <a:chExt cx="1954530" cy="195453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7459F3A0-FC61-27DF-E9BD-C270ECD36CFD}"/>
                </a:ext>
              </a:extLst>
            </p:cNvPr>
            <p:cNvSpPr/>
            <p:nvPr/>
          </p:nvSpPr>
          <p:spPr>
            <a:xfrm>
              <a:off x="7765466" y="3595822"/>
              <a:ext cx="1954530" cy="19545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18BF9DD-4D6F-133A-4853-ACA9FD3DB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459" y="3785589"/>
              <a:ext cx="1498543" cy="1498543"/>
            </a:xfrm>
            <a:prstGeom prst="rect">
              <a:avLst/>
            </a:prstGeom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80159DE-8A20-9619-4E61-5E4EB6F516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6" y="5740242"/>
            <a:ext cx="1214746" cy="113044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66101DA-85B6-8218-E5AF-0DB89D861B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49" y="0"/>
            <a:ext cx="6731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6719 -0.090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6029 -0.086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3263 -0.0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49349 -0.08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16F4AD-DA07-439A-A06A-C9A484A85C21}"/>
</file>

<file path=customXml/itemProps2.xml><?xml version="1.0" encoding="utf-8"?>
<ds:datastoreItem xmlns:ds="http://schemas.openxmlformats.org/officeDocument/2006/customXml" ds:itemID="{B78F27C6-E667-4EC7-A7DE-5E0D7F85174F}"/>
</file>

<file path=customXml/itemProps3.xml><?xml version="1.0" encoding="utf-8"?>
<ds:datastoreItem xmlns:ds="http://schemas.openxmlformats.org/officeDocument/2006/customXml" ds:itemID="{772E37F1-4ED9-4951-8EF2-AFB4856DD333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2025-12-04T21:04:13Z</dcterms:created>
  <dcterms:modified xsi:type="dcterms:W3CDTF">2025-12-04T21:31:23Z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