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D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C9291-F6F6-6B12-256D-6051804AA5A6}" v="82" dt="2025-12-04T22:19:34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62" y="10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99C9291-F6F6-6B12-256D-6051804AA5A6}"/>
    <pc:docChg chg="modSld">
      <pc:chgData name="somovaasya3" userId="S::somovaasya3_gmail.com#ext#@slideedu.onmicrosoft.com::05b36399-d501-4a7b-87fd-615099445ab5" providerId="AD" clId="Web-{399C9291-F6F6-6B12-256D-6051804AA5A6}" dt="2025-12-04T22:19:34.744" v="81" actId="1076"/>
      <pc:docMkLst>
        <pc:docMk/>
      </pc:docMkLst>
      <pc:sldChg chg="delSp modSp">
        <pc:chgData name="somovaasya3" userId="S::somovaasya3_gmail.com#ext#@slideedu.onmicrosoft.com::05b36399-d501-4a7b-87fd-615099445ab5" providerId="AD" clId="Web-{399C9291-F6F6-6B12-256D-6051804AA5A6}" dt="2025-12-04T22:19:34.744" v="81" actId="1076"/>
        <pc:sldMkLst>
          <pc:docMk/>
          <pc:sldMk cId="607254346" sldId="282"/>
        </pc:sldMkLst>
        <pc:spChg chg="mod">
          <ac:chgData name="somovaasya3" userId="S::somovaasya3_gmail.com#ext#@slideedu.onmicrosoft.com::05b36399-d501-4a7b-87fd-615099445ab5" providerId="AD" clId="Web-{399C9291-F6F6-6B12-256D-6051804AA5A6}" dt="2025-12-04T22:19:23.072" v="75" actId="14100"/>
          <ac:spMkLst>
            <pc:docMk/>
            <pc:sldMk cId="607254346" sldId="282"/>
            <ac:spMk id="5" creationId="{3921B55C-5AFF-4463-9D0E-B4CABFE8B71A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72" actId="14100"/>
          <ac:spMkLst>
            <pc:docMk/>
            <pc:sldMk cId="607254346" sldId="282"/>
            <ac:spMk id="29" creationId="{F4FCB930-2A56-43CD-93D6-0DF66A05AC87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71" actId="14100"/>
          <ac:spMkLst>
            <pc:docMk/>
            <pc:sldMk cId="607254346" sldId="282"/>
            <ac:spMk id="30" creationId="{57694307-3806-45B3-93FC-3BA46155C741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70" actId="14100"/>
          <ac:spMkLst>
            <pc:docMk/>
            <pc:sldMk cId="607254346" sldId="282"/>
            <ac:spMk id="31" creationId="{5E85B334-A3F6-482E-A2FB-8DEA6DD60466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69" actId="14100"/>
          <ac:spMkLst>
            <pc:docMk/>
            <pc:sldMk cId="607254346" sldId="282"/>
            <ac:spMk id="32" creationId="{ED3814BC-354D-428B-A5EB-80BFC1FD6B99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68" actId="14100"/>
          <ac:spMkLst>
            <pc:docMk/>
            <pc:sldMk cId="607254346" sldId="282"/>
            <ac:spMk id="34" creationId="{D0C734E2-B420-4801-BE88-EF75F3B599A9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67" actId="14100"/>
          <ac:spMkLst>
            <pc:docMk/>
            <pc:sldMk cId="607254346" sldId="282"/>
            <ac:spMk id="35" creationId="{640E8B59-F138-49E3-A55C-C577FA745AEF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64" actId="14100"/>
          <ac:spMkLst>
            <pc:docMk/>
            <pc:sldMk cId="607254346" sldId="282"/>
            <ac:spMk id="36" creationId="{2BAC2F00-ECDD-4C41-93BE-7EBCB2113B2F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66" actId="14100"/>
          <ac:spMkLst>
            <pc:docMk/>
            <pc:sldMk cId="607254346" sldId="282"/>
            <ac:spMk id="37" creationId="{B2FB41C3-A55F-49F3-A021-55A9128E86BF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72" v="65" actId="14100"/>
          <ac:spMkLst>
            <pc:docMk/>
            <pc:sldMk cId="607254346" sldId="282"/>
            <ac:spMk id="38" creationId="{E921C4F7-7D50-4357-8700-EFA5D7F3B50B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56" v="50" actId="14100"/>
          <ac:spMkLst>
            <pc:docMk/>
            <pc:sldMk cId="607254346" sldId="282"/>
            <ac:spMk id="39" creationId="{B891B8A8-5485-4B0D-ABE5-DE40E7BFDD8C}"/>
          </ac:spMkLst>
        </pc:spChg>
        <pc:spChg chg="mod">
          <ac:chgData name="somovaasya3" userId="S::somovaasya3_gmail.com#ext#@slideedu.onmicrosoft.com::05b36399-d501-4a7b-87fd-615099445ab5" providerId="AD" clId="Web-{399C9291-F6F6-6B12-256D-6051804AA5A6}" dt="2025-12-04T22:19:23.056" v="46" actId="14100"/>
          <ac:spMkLst>
            <pc:docMk/>
            <pc:sldMk cId="607254346" sldId="282"/>
            <ac:spMk id="83" creationId="{EE8E1442-25A1-483F-A7BF-B20E42671EA1}"/>
          </ac:spMkLst>
        </pc:spChg>
        <pc:picChg chg="mod">
          <ac:chgData name="somovaasya3" userId="S::somovaasya3_gmail.com#ext#@slideedu.onmicrosoft.com::05b36399-d501-4a7b-87fd-615099445ab5" providerId="AD" clId="Web-{399C9291-F6F6-6B12-256D-6051804AA5A6}" dt="2025-12-04T22:19:27.478" v="79" actId="1076"/>
          <ac:picMkLst>
            <pc:docMk/>
            <pc:sldMk cId="607254346" sldId="282"/>
            <ac:picMk id="3" creationId="{465B3B76-2647-4A5A-BC58-B5A499FADB21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2" actId="14100"/>
          <ac:picMkLst>
            <pc:docMk/>
            <pc:sldMk cId="607254346" sldId="282"/>
            <ac:picMk id="4" creationId="{540D5D81-8335-4239-8F52-D9D4E30B143F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4" actId="14100"/>
          <ac:picMkLst>
            <pc:docMk/>
            <pc:sldMk cId="607254346" sldId="282"/>
            <ac:picMk id="8" creationId="{EB074B7A-60C5-4D56-8B84-70556C3934FC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9" actId="14100"/>
          <ac:picMkLst>
            <pc:docMk/>
            <pc:sldMk cId="607254346" sldId="282"/>
            <ac:picMk id="10" creationId="{1C8BB850-5401-413C-8E95-31A74B794B9C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53" actId="14100"/>
          <ac:picMkLst>
            <pc:docMk/>
            <pc:sldMk cId="607254346" sldId="282"/>
            <ac:picMk id="11" creationId="{B47426A8-B5CC-4BE5-BD1C-4660652003AE}"/>
          </ac:picMkLst>
        </pc:picChg>
        <pc:picChg chg="del mod">
          <ac:chgData name="somovaasya3" userId="S::somovaasya3_gmail.com#ext#@slideedu.onmicrosoft.com::05b36399-d501-4a7b-87fd-615099445ab5" providerId="AD" clId="Web-{399C9291-F6F6-6B12-256D-6051804AA5A6}" dt="2025-12-04T22:19:31.463" v="80"/>
          <ac:picMkLst>
            <pc:docMk/>
            <pc:sldMk cId="607254346" sldId="282"/>
            <ac:picMk id="13" creationId="{F74E4010-5316-486C-8F9C-5C557351C856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63" actId="14100"/>
          <ac:picMkLst>
            <pc:docMk/>
            <pc:sldMk cId="607254346" sldId="282"/>
            <ac:picMk id="15" creationId="{0BC2FB30-3CBF-42CE-858A-7A583934A1E5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52" actId="14100"/>
          <ac:picMkLst>
            <pc:docMk/>
            <pc:sldMk cId="607254346" sldId="282"/>
            <ac:picMk id="17" creationId="{65D0735C-FA71-4691-8377-087532CD54E9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61" actId="14100"/>
          <ac:picMkLst>
            <pc:docMk/>
            <pc:sldMk cId="607254346" sldId="282"/>
            <ac:picMk id="19" creationId="{00C57A02-04AA-4262-AE7A-CFB24AC65F6C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62" actId="14100"/>
          <ac:picMkLst>
            <pc:docMk/>
            <pc:sldMk cId="607254346" sldId="282"/>
            <ac:picMk id="21" creationId="{5F96A585-D056-49C1-BFAE-7E84420743B8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8" actId="14100"/>
          <ac:picMkLst>
            <pc:docMk/>
            <pc:sldMk cId="607254346" sldId="282"/>
            <ac:picMk id="23" creationId="{103CF0CC-DEEF-4AB0-873F-A8E5C376B28E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74" actId="14100"/>
          <ac:picMkLst>
            <pc:docMk/>
            <pc:sldMk cId="607254346" sldId="282"/>
            <ac:picMk id="24" creationId="{CC296099-B3F6-48E1-ABB9-7CD92B8F7E5C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59" actId="14100"/>
          <ac:picMkLst>
            <pc:docMk/>
            <pc:sldMk cId="607254346" sldId="282"/>
            <ac:picMk id="25" creationId="{4770A9AD-75EE-4536-97F9-14F5B7CD8FF2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60" actId="14100"/>
          <ac:picMkLst>
            <pc:docMk/>
            <pc:sldMk cId="607254346" sldId="282"/>
            <ac:picMk id="27" creationId="{5677BDBE-D84E-433F-9311-E3946167CC68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73" actId="14100"/>
          <ac:picMkLst>
            <pc:docMk/>
            <pc:sldMk cId="607254346" sldId="282"/>
            <ac:picMk id="28" creationId="{94F27F6A-5AD9-494E-AA5D-7591DB50A4E1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7" actId="14100"/>
          <ac:picMkLst>
            <pc:docMk/>
            <pc:sldMk cId="607254346" sldId="282"/>
            <ac:picMk id="40" creationId="{CA06C687-D54E-4DE7-9421-73E25DEE4D7A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57" actId="14100"/>
          <ac:picMkLst>
            <pc:docMk/>
            <pc:sldMk cId="607254346" sldId="282"/>
            <ac:picMk id="44" creationId="{B58EFB68-F67F-4AAC-8CF0-74F91DA52105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58" actId="14100"/>
          <ac:picMkLst>
            <pc:docMk/>
            <pc:sldMk cId="607254346" sldId="282"/>
            <ac:picMk id="52" creationId="{46008E24-F4AE-4DFE-B14E-36AA2D6A342E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51" actId="14100"/>
          <ac:picMkLst>
            <pc:docMk/>
            <pc:sldMk cId="607254346" sldId="282"/>
            <ac:picMk id="65" creationId="{A895E5F6-D1E8-4D18-9121-155B3AF5F23F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56" actId="14100"/>
          <ac:picMkLst>
            <pc:docMk/>
            <pc:sldMk cId="607254346" sldId="282"/>
            <ac:picMk id="67" creationId="{24D89DD0-3F4D-44D0-931C-33296BA82287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3" actId="14100"/>
          <ac:picMkLst>
            <pc:docMk/>
            <pc:sldMk cId="607254346" sldId="282"/>
            <ac:picMk id="70" creationId="{AE5186AC-8871-4792-AB37-264A46EAD3DC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54" actId="14100"/>
          <ac:picMkLst>
            <pc:docMk/>
            <pc:sldMk cId="607254346" sldId="282"/>
            <ac:picMk id="77" creationId="{428BC323-5FF5-4CD1-988C-9F706ACB8494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5" actId="14100"/>
          <ac:picMkLst>
            <pc:docMk/>
            <pc:sldMk cId="607254346" sldId="282"/>
            <ac:picMk id="78" creationId="{AA8E87E3-F17A-4050-9D3E-617A4F55BB74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72" v="55" actId="14100"/>
          <ac:picMkLst>
            <pc:docMk/>
            <pc:sldMk cId="607254346" sldId="282"/>
            <ac:picMk id="81" creationId="{F66E98E9-6C4E-449F-BD0B-6965744DA262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23.056" v="41" actId="14100"/>
          <ac:picMkLst>
            <pc:docMk/>
            <pc:sldMk cId="607254346" sldId="282"/>
            <ac:picMk id="85" creationId="{9771CAF4-10A3-4C18-A350-B8678987B6DA}"/>
          </ac:picMkLst>
        </pc:picChg>
        <pc:picChg chg="mod">
          <ac:chgData name="somovaasya3" userId="S::somovaasya3_gmail.com#ext#@slideedu.onmicrosoft.com::05b36399-d501-4a7b-87fd-615099445ab5" providerId="AD" clId="Web-{399C9291-F6F6-6B12-256D-6051804AA5A6}" dt="2025-12-04T22:19:34.744" v="81" actId="1076"/>
          <ac:picMkLst>
            <pc:docMk/>
            <pc:sldMk cId="607254346" sldId="282"/>
            <ac:picMk id="87" creationId="{C7310852-D2D7-4F09-B93C-F64BF5D0C3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5B3B76-2647-4A5A-BC58-B5A499FAD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3921B55C-5AFF-4463-9D0E-B4CABFE8B71A}"/>
              </a:ext>
            </a:extLst>
          </p:cNvPr>
          <p:cNvSpPr/>
          <p:nvPr/>
        </p:nvSpPr>
        <p:spPr>
          <a:xfrm>
            <a:off x="128540" y="81643"/>
            <a:ext cx="10270102" cy="665939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296099-B3F6-48E1-ABB9-7CD92B8F7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5" b="92871" l="9961" r="89893">
                        <a14:foregroundMark x1="17725" y1="7910" x2="20508" y2="9619"/>
                        <a14:foregroundMark x1="84033" y1="8057" x2="84033" y2="6494"/>
                        <a14:foregroundMark x1="34912" y1="87891" x2="33350" y2="92871"/>
                        <a14:backgroundMark x1="73975" y1="12549" x2="73975" y2="1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94" y="1219445"/>
            <a:ext cx="2713773" cy="27137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F27F6A-5AD9-494E-AA5D-7591DB50A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5" b="92871" l="9961" r="89893">
                        <a14:foregroundMark x1="17725" y1="7910" x2="20508" y2="9619"/>
                        <a14:foregroundMark x1="84033" y1="8057" x2="84033" y2="6494"/>
                        <a14:foregroundMark x1="34912" y1="87891" x2="33350" y2="92871"/>
                        <a14:backgroundMark x1="73975" y1="12549" x2="73975" y2="12549"/>
                      </a14:backgroundRemoval>
                    </a14:imgEffect>
                    <a14:imgEffect>
                      <a14:sharpenSoften amount="-17000"/>
                    </a14:imgEffect>
                    <a14:imgEffect>
                      <a14:colorTemperature colorTemp="4729"/>
                    </a14:imgEffect>
                    <a14:imgEffect>
                      <a14:saturation sat="61000"/>
                    </a14:imgEffect>
                    <a14:imgEffect>
                      <a14:brightnessContrast bright="-8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94" y="1233064"/>
            <a:ext cx="2694909" cy="2694909"/>
          </a:xfrm>
          <a:prstGeom prst="rect">
            <a:avLst/>
          </a:prstGeom>
        </p:spPr>
      </p:pic>
      <p:sp>
        <p:nvSpPr>
          <p:cNvPr id="29" name="Рівнобедрений трикутник 28">
            <a:extLst>
              <a:ext uri="{FF2B5EF4-FFF2-40B4-BE49-F238E27FC236}">
                <a16:creationId xmlns:a16="http://schemas.microsoft.com/office/drawing/2014/main" id="{F4FCB930-2A56-43CD-93D6-0DF66A05AC87}"/>
              </a:ext>
            </a:extLst>
          </p:cNvPr>
          <p:cNvSpPr/>
          <p:nvPr/>
        </p:nvSpPr>
        <p:spPr>
          <a:xfrm rot="7129519">
            <a:off x="2150395" y="4120058"/>
            <a:ext cx="1359856" cy="2531134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Рівнобедрений трикутник 29">
            <a:extLst>
              <a:ext uri="{FF2B5EF4-FFF2-40B4-BE49-F238E27FC236}">
                <a16:creationId xmlns:a16="http://schemas.microsoft.com/office/drawing/2014/main" id="{57694307-3806-45B3-93FC-3BA46155C741}"/>
              </a:ext>
            </a:extLst>
          </p:cNvPr>
          <p:cNvSpPr/>
          <p:nvPr/>
        </p:nvSpPr>
        <p:spPr>
          <a:xfrm rot="7129519">
            <a:off x="7963890" y="-1802413"/>
            <a:ext cx="1108214" cy="2112797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Рівнобедрений трикутник 30">
            <a:extLst>
              <a:ext uri="{FF2B5EF4-FFF2-40B4-BE49-F238E27FC236}">
                <a16:creationId xmlns:a16="http://schemas.microsoft.com/office/drawing/2014/main" id="{5E85B334-A3F6-482E-A2FB-8DEA6DD60466}"/>
              </a:ext>
            </a:extLst>
          </p:cNvPr>
          <p:cNvSpPr/>
          <p:nvPr/>
        </p:nvSpPr>
        <p:spPr>
          <a:xfrm rot="7129519">
            <a:off x="5123834" y="2588824"/>
            <a:ext cx="1393586" cy="1824110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Рівнобедрений трикутник 31">
            <a:extLst>
              <a:ext uri="{FF2B5EF4-FFF2-40B4-BE49-F238E27FC236}">
                <a16:creationId xmlns:a16="http://schemas.microsoft.com/office/drawing/2014/main" id="{ED3814BC-354D-428B-A5EB-80BFC1FD6B99}"/>
              </a:ext>
            </a:extLst>
          </p:cNvPr>
          <p:cNvSpPr/>
          <p:nvPr/>
        </p:nvSpPr>
        <p:spPr>
          <a:xfrm rot="7129519">
            <a:off x="1408906" y="2048506"/>
            <a:ext cx="1807449" cy="2541169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Рівнобедрений трикутник 33">
            <a:extLst>
              <a:ext uri="{FF2B5EF4-FFF2-40B4-BE49-F238E27FC236}">
                <a16:creationId xmlns:a16="http://schemas.microsoft.com/office/drawing/2014/main" id="{D0C734E2-B420-4801-BE88-EF75F3B599A9}"/>
              </a:ext>
            </a:extLst>
          </p:cNvPr>
          <p:cNvSpPr/>
          <p:nvPr/>
        </p:nvSpPr>
        <p:spPr>
          <a:xfrm rot="7129519">
            <a:off x="6486305" y="460513"/>
            <a:ext cx="1565346" cy="2563776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Рівнобедрений трикутник 34">
            <a:extLst>
              <a:ext uri="{FF2B5EF4-FFF2-40B4-BE49-F238E27FC236}">
                <a16:creationId xmlns:a16="http://schemas.microsoft.com/office/drawing/2014/main" id="{640E8B59-F138-49E3-A55C-C577FA745AEF}"/>
              </a:ext>
            </a:extLst>
          </p:cNvPr>
          <p:cNvSpPr/>
          <p:nvPr/>
        </p:nvSpPr>
        <p:spPr>
          <a:xfrm rot="7129519">
            <a:off x="2730793" y="91481"/>
            <a:ext cx="1511996" cy="2397488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Рівнобедрений трикутник 36">
            <a:extLst>
              <a:ext uri="{FF2B5EF4-FFF2-40B4-BE49-F238E27FC236}">
                <a16:creationId xmlns:a16="http://schemas.microsoft.com/office/drawing/2014/main" id="{B2FB41C3-A55F-49F3-A021-55A9128E86BF}"/>
              </a:ext>
            </a:extLst>
          </p:cNvPr>
          <p:cNvSpPr/>
          <p:nvPr/>
        </p:nvSpPr>
        <p:spPr>
          <a:xfrm rot="7129519">
            <a:off x="6647900" y="2205842"/>
            <a:ext cx="1750143" cy="2546746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Рівнобедрений трикутник 37">
            <a:extLst>
              <a:ext uri="{FF2B5EF4-FFF2-40B4-BE49-F238E27FC236}">
                <a16:creationId xmlns:a16="http://schemas.microsoft.com/office/drawing/2014/main" id="{E921C4F7-7D50-4357-8700-EFA5D7F3B50B}"/>
              </a:ext>
            </a:extLst>
          </p:cNvPr>
          <p:cNvSpPr/>
          <p:nvPr/>
        </p:nvSpPr>
        <p:spPr>
          <a:xfrm rot="7129519">
            <a:off x="3990931" y="1478248"/>
            <a:ext cx="1383347" cy="1597489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Рівнобедрений трикутник 35">
            <a:extLst>
              <a:ext uri="{FF2B5EF4-FFF2-40B4-BE49-F238E27FC236}">
                <a16:creationId xmlns:a16="http://schemas.microsoft.com/office/drawing/2014/main" id="{2BAC2F00-ECDD-4C41-93BE-7EBCB2113B2F}"/>
              </a:ext>
            </a:extLst>
          </p:cNvPr>
          <p:cNvSpPr/>
          <p:nvPr/>
        </p:nvSpPr>
        <p:spPr>
          <a:xfrm rot="7129519">
            <a:off x="8147143" y="191759"/>
            <a:ext cx="1752393" cy="2329953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C2FB30-3CBF-42CE-858A-7A583934A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006" y1="35107" x2="30762" y2="36328"/>
                        <a14:foregroundMark x1="29688" y1="36182" x2="26953" y2="41895"/>
                        <a14:foregroundMark x1="37061" y1="57861" x2="38623" y2="70459"/>
                        <a14:foregroundMark x1="68945" y1="51807" x2="68262" y2="60840"/>
                        <a14:foregroundMark x1="64453" y1="31689" x2="70654" y2="39307"/>
                        <a14:foregroundMark x1="70654" y1="39307" x2="70654" y2="39746"/>
                        <a14:foregroundMark x1="24902" y1="37842" x2="28857" y2="39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61" y="-98364"/>
            <a:ext cx="2269995" cy="226999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96A585-D056-49C1-BFAE-7E8442074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1849">
            <a:off x="5644036" y="669353"/>
            <a:ext cx="1569047" cy="19476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57A02-04AA-4262-AE7A-CFB24AC65F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11" y="2988206"/>
            <a:ext cx="1169336" cy="1177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677BDBE-D84E-433F-9311-E3946167C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990" l="9961" r="91699">
                        <a14:foregroundMark x1="53467" y1="43262" x2="46338" y2="54297"/>
                        <a14:foregroundMark x1="83691" y1="35791" x2="85352" y2="36279"/>
                        <a14:foregroundMark x1="90527" y1="47168" x2="91699" y2="45996"/>
                        <a14:foregroundMark x1="18848" y1="65674" x2="18506" y2="69434"/>
                        <a14:foregroundMark x1="17041" y1="31055" x2="14600" y2="31885"/>
                        <a14:foregroundMark x1="20947" y1="36768" x2="20947" y2="36768"/>
                        <a14:foregroundMark x1="14941" y1="42773" x2="14941" y2="42773"/>
                        <a14:foregroundMark x1="13477" y1="48633" x2="13477" y2="48633"/>
                        <a14:foregroundMark x1="15918" y1="55127" x2="15918" y2="55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5413" y="615049"/>
            <a:ext cx="1175116" cy="117511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70A9AD-75EE-4536-97F9-14F5B7CD8F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057" r="93066">
                        <a14:foregroundMark x1="58057" y1="15479" x2="56543" y2="13916"/>
                        <a14:foregroundMark x1="59277" y1="11963" x2="59277" y2="11963"/>
                        <a14:foregroundMark x1="59131" y1="18164" x2="59277" y2="18652"/>
                        <a14:foregroundMark x1="64307" y1="51367" x2="65186" y2="52881"/>
                        <a14:foregroundMark x1="67920" y1="53955" x2="67920" y2="53955"/>
                        <a14:foregroundMark x1="9424" y1="55469" x2="8057" y2="55615"/>
                        <a14:foregroundMark x1="91260" y1="54102" x2="93066" y2="55176"/>
                        <a14:foregroundMark x1="66846" y1="57129" x2="67480" y2="58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7" y="2037090"/>
            <a:ext cx="1788830" cy="1788830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6008E24-F4AE-4DFE-B14E-36AA2D6A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7" t="42887" r="44272" b="36541"/>
          <a:stretch>
            <a:fillRect/>
          </a:stretch>
        </p:blipFill>
        <p:spPr>
          <a:xfrm>
            <a:off x="4320548" y="2954365"/>
            <a:ext cx="1463624" cy="1369928"/>
          </a:xfrm>
          <a:custGeom>
            <a:avLst/>
            <a:gdLst>
              <a:gd name="connsiteX0" fmla="*/ 1088973 w 1463624"/>
              <a:gd name="connsiteY0" fmla="*/ 51 h 1369928"/>
              <a:gd name="connsiteX1" fmla="*/ 1384914 w 1463624"/>
              <a:gd name="connsiteY1" fmla="*/ 112842 h 1369928"/>
              <a:gd name="connsiteX2" fmla="*/ 1061623 w 1463624"/>
              <a:gd name="connsiteY2" fmla="*/ 1061457 h 1369928"/>
              <a:gd name="connsiteX3" fmla="*/ 78711 w 1463624"/>
              <a:gd name="connsiteY3" fmla="*/ 1257086 h 1369928"/>
              <a:gd name="connsiteX4" fmla="*/ 402001 w 1463624"/>
              <a:gd name="connsiteY4" fmla="*/ 308471 h 1369928"/>
              <a:gd name="connsiteX5" fmla="*/ 1088973 w 1463624"/>
              <a:gd name="connsiteY5" fmla="*/ 51 h 136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624" h="1369928">
                <a:moveTo>
                  <a:pt x="1088973" y="51"/>
                </a:moveTo>
                <a:cubicBezTo>
                  <a:pt x="1212032" y="-1549"/>
                  <a:pt x="1316607" y="34868"/>
                  <a:pt x="1384914" y="112842"/>
                </a:cubicBezTo>
                <a:cubicBezTo>
                  <a:pt x="1567064" y="320774"/>
                  <a:pt x="1422321" y="745483"/>
                  <a:pt x="1061623" y="1061457"/>
                </a:cubicBezTo>
                <a:cubicBezTo>
                  <a:pt x="700925" y="1377431"/>
                  <a:pt x="260860" y="1465018"/>
                  <a:pt x="78711" y="1257086"/>
                </a:cubicBezTo>
                <a:cubicBezTo>
                  <a:pt x="-103439" y="1049154"/>
                  <a:pt x="41304" y="624445"/>
                  <a:pt x="402001" y="308471"/>
                </a:cubicBezTo>
                <a:cubicBezTo>
                  <a:pt x="627438" y="110987"/>
                  <a:pt x="883877" y="2718"/>
                  <a:pt x="1088973" y="51"/>
                </a:cubicBez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58EFB68-F67F-4AAC-8CF0-74F91DA52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8" t="6918" r="31326" b="62561"/>
          <a:stretch>
            <a:fillRect/>
          </a:stretch>
        </p:blipFill>
        <p:spPr>
          <a:xfrm>
            <a:off x="5726772" y="544045"/>
            <a:ext cx="1413124" cy="2015195"/>
          </a:xfrm>
          <a:custGeom>
            <a:avLst/>
            <a:gdLst>
              <a:gd name="connsiteX0" fmla="*/ 978130 w 1413124"/>
              <a:gd name="connsiteY0" fmla="*/ 1193 h 2015195"/>
              <a:gd name="connsiteX1" fmla="*/ 1159705 w 1413124"/>
              <a:gd name="connsiteY1" fmla="*/ 32236 h 2015195"/>
              <a:gd name="connsiteX2" fmla="*/ 1248658 w 1413124"/>
              <a:gd name="connsiteY2" fmla="*/ 1259450 h 2015195"/>
              <a:gd name="connsiteX3" fmla="*/ 253419 w 1413124"/>
              <a:gd name="connsiteY3" fmla="*/ 1982961 h 2015195"/>
              <a:gd name="connsiteX4" fmla="*/ 164467 w 1413124"/>
              <a:gd name="connsiteY4" fmla="*/ 755747 h 2015195"/>
              <a:gd name="connsiteX5" fmla="*/ 978130 w 1413124"/>
              <a:gd name="connsiteY5" fmla="*/ 1193 h 201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24" h="2015195">
                <a:moveTo>
                  <a:pt x="978130" y="1193"/>
                </a:moveTo>
                <a:cubicBezTo>
                  <a:pt x="1042294" y="-3646"/>
                  <a:pt x="1103569" y="6156"/>
                  <a:pt x="1159705" y="32236"/>
                </a:cubicBezTo>
                <a:cubicBezTo>
                  <a:pt x="1459096" y="171330"/>
                  <a:pt x="1498922" y="720772"/>
                  <a:pt x="1248658" y="1259450"/>
                </a:cubicBezTo>
                <a:cubicBezTo>
                  <a:pt x="998394" y="1798128"/>
                  <a:pt x="552810" y="2122054"/>
                  <a:pt x="253419" y="1982961"/>
                </a:cubicBezTo>
                <a:cubicBezTo>
                  <a:pt x="-45971" y="1843867"/>
                  <a:pt x="-85797" y="1294425"/>
                  <a:pt x="164467" y="755747"/>
                </a:cubicBezTo>
                <a:cubicBezTo>
                  <a:pt x="367807" y="318070"/>
                  <a:pt x="700087" y="22164"/>
                  <a:pt x="978130" y="1193"/>
                </a:cubicBez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D89DD0-3F4D-44D0-931C-33296BA82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8197" r="68148" b="73352"/>
          <a:stretch>
            <a:fillRect/>
          </a:stretch>
        </p:blipFill>
        <p:spPr>
          <a:xfrm>
            <a:off x="2095706" y="589003"/>
            <a:ext cx="1294311" cy="1228710"/>
          </a:xfrm>
          <a:custGeom>
            <a:avLst/>
            <a:gdLst>
              <a:gd name="connsiteX0" fmla="*/ 204789 w 1294311"/>
              <a:gd name="connsiteY0" fmla="*/ 0 h 1228710"/>
              <a:gd name="connsiteX1" fmla="*/ 1089522 w 1294311"/>
              <a:gd name="connsiteY1" fmla="*/ 0 h 1228710"/>
              <a:gd name="connsiteX2" fmla="*/ 1294311 w 1294311"/>
              <a:gd name="connsiteY2" fmla="*/ 204789 h 1228710"/>
              <a:gd name="connsiteX3" fmla="*/ 1294311 w 1294311"/>
              <a:gd name="connsiteY3" fmla="*/ 1023921 h 1228710"/>
              <a:gd name="connsiteX4" fmla="*/ 1089522 w 1294311"/>
              <a:gd name="connsiteY4" fmla="*/ 1228710 h 1228710"/>
              <a:gd name="connsiteX5" fmla="*/ 204789 w 1294311"/>
              <a:gd name="connsiteY5" fmla="*/ 1228710 h 1228710"/>
              <a:gd name="connsiteX6" fmla="*/ 0 w 1294311"/>
              <a:gd name="connsiteY6" fmla="*/ 1023921 h 1228710"/>
              <a:gd name="connsiteX7" fmla="*/ 0 w 1294311"/>
              <a:gd name="connsiteY7" fmla="*/ 204789 h 1228710"/>
              <a:gd name="connsiteX8" fmla="*/ 204789 w 1294311"/>
              <a:gd name="connsiteY8" fmla="*/ 0 h 12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311" h="1228710">
                <a:moveTo>
                  <a:pt x="204789" y="0"/>
                </a:moveTo>
                <a:lnTo>
                  <a:pt x="1089522" y="0"/>
                </a:lnTo>
                <a:cubicBezTo>
                  <a:pt x="1202624" y="0"/>
                  <a:pt x="1294311" y="91687"/>
                  <a:pt x="1294311" y="204789"/>
                </a:cubicBezTo>
                <a:lnTo>
                  <a:pt x="1294311" y="1023921"/>
                </a:lnTo>
                <a:cubicBezTo>
                  <a:pt x="1294311" y="1137023"/>
                  <a:pt x="1202624" y="1228710"/>
                  <a:pt x="1089522" y="1228710"/>
                </a:cubicBezTo>
                <a:lnTo>
                  <a:pt x="204789" y="1228710"/>
                </a:lnTo>
                <a:cubicBezTo>
                  <a:pt x="91687" y="1228710"/>
                  <a:pt x="0" y="1137023"/>
                  <a:pt x="0" y="1023921"/>
                </a:cubicBezTo>
                <a:lnTo>
                  <a:pt x="0" y="204789"/>
                </a:lnTo>
                <a:cubicBezTo>
                  <a:pt x="0" y="91687"/>
                  <a:pt x="91687" y="0"/>
                  <a:pt x="204789" y="0"/>
                </a:cubicBezTo>
                <a:close/>
              </a:path>
            </a:pathLst>
          </a:cu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66E98E9-6C4E-449F-BD0B-6965744D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27365" r="75759" b="44714"/>
          <a:stretch>
            <a:fillRect/>
          </a:stretch>
        </p:blipFill>
        <p:spPr>
          <a:xfrm>
            <a:off x="707919" y="1914073"/>
            <a:ext cx="1954750" cy="1857012"/>
          </a:xfrm>
          <a:custGeom>
            <a:avLst/>
            <a:gdLst>
              <a:gd name="connsiteX0" fmla="*/ 977375 w 1954750"/>
              <a:gd name="connsiteY0" fmla="*/ 0 h 1857012"/>
              <a:gd name="connsiteX1" fmla="*/ 1954750 w 1954750"/>
              <a:gd name="connsiteY1" fmla="*/ 928506 h 1857012"/>
              <a:gd name="connsiteX2" fmla="*/ 977375 w 1954750"/>
              <a:gd name="connsiteY2" fmla="*/ 1857012 h 1857012"/>
              <a:gd name="connsiteX3" fmla="*/ 0 w 1954750"/>
              <a:gd name="connsiteY3" fmla="*/ 928506 h 1857012"/>
              <a:gd name="connsiteX4" fmla="*/ 977375 w 1954750"/>
              <a:gd name="connsiteY4" fmla="*/ 0 h 18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750" h="1857012">
                <a:moveTo>
                  <a:pt x="977375" y="0"/>
                </a:moveTo>
                <a:cubicBezTo>
                  <a:pt x="1517164" y="0"/>
                  <a:pt x="1954750" y="415706"/>
                  <a:pt x="1954750" y="928506"/>
                </a:cubicBezTo>
                <a:cubicBezTo>
                  <a:pt x="1954750" y="1441306"/>
                  <a:pt x="1517164" y="1857012"/>
                  <a:pt x="977375" y="1857012"/>
                </a:cubicBezTo>
                <a:cubicBezTo>
                  <a:pt x="437586" y="1857012"/>
                  <a:pt x="0" y="1441306"/>
                  <a:pt x="0" y="928506"/>
                </a:cubicBezTo>
                <a:cubicBezTo>
                  <a:pt x="0" y="415706"/>
                  <a:pt x="437586" y="0"/>
                  <a:pt x="977375" y="0"/>
                </a:cubicBezTo>
                <a:close/>
              </a:path>
            </a:pathLst>
          </a:custGeom>
          <a:effectLst>
            <a:glow>
              <a:schemeClr val="accent1"/>
            </a:glow>
            <a:softEdge rad="88900"/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28BC323-5FF5-4CD1-988C-9F706ACB8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t="82502" r="38038" b="1568"/>
          <a:stretch>
            <a:fillRect/>
          </a:stretch>
        </p:blipFill>
        <p:spPr>
          <a:xfrm>
            <a:off x="5115334" y="5580477"/>
            <a:ext cx="1384835" cy="1059501"/>
          </a:xfrm>
          <a:custGeom>
            <a:avLst/>
            <a:gdLst>
              <a:gd name="connsiteX0" fmla="*/ 0 w 1384835"/>
              <a:gd name="connsiteY0" fmla="*/ 0 h 1059501"/>
              <a:gd name="connsiteX1" fmla="*/ 1384835 w 1384835"/>
              <a:gd name="connsiteY1" fmla="*/ 0 h 1059501"/>
              <a:gd name="connsiteX2" fmla="*/ 1384835 w 1384835"/>
              <a:gd name="connsiteY2" fmla="*/ 1059501 h 1059501"/>
              <a:gd name="connsiteX3" fmla="*/ 0 w 1384835"/>
              <a:gd name="connsiteY3" fmla="*/ 1059501 h 1059501"/>
              <a:gd name="connsiteX4" fmla="*/ 0 w 1384835"/>
              <a:gd name="connsiteY4" fmla="*/ 0 h 10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35" h="1059501">
                <a:moveTo>
                  <a:pt x="0" y="0"/>
                </a:moveTo>
                <a:lnTo>
                  <a:pt x="1384835" y="0"/>
                </a:lnTo>
                <a:lnTo>
                  <a:pt x="1384835" y="1059501"/>
                </a:lnTo>
                <a:lnTo>
                  <a:pt x="0" y="10595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7426A8-B5CC-4BE5-BD1C-4660652003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68" y="2732715"/>
            <a:ext cx="1291081" cy="12910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D0735C-FA71-4691-8377-087532CD54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07" y="4269215"/>
            <a:ext cx="1263580" cy="108170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5E5F6-D1E8-4D18-9121-155B3AF5F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3" t="38395" r="21996" b="37179"/>
          <a:stretch>
            <a:fillRect/>
          </a:stretch>
        </p:blipFill>
        <p:spPr>
          <a:xfrm>
            <a:off x="6257285" y="2628502"/>
            <a:ext cx="1866214" cy="1626628"/>
          </a:xfrm>
          <a:custGeom>
            <a:avLst/>
            <a:gdLst>
              <a:gd name="connsiteX0" fmla="*/ 933107 w 1866214"/>
              <a:gd name="connsiteY0" fmla="*/ 0 h 1626628"/>
              <a:gd name="connsiteX1" fmla="*/ 1866214 w 1866214"/>
              <a:gd name="connsiteY1" fmla="*/ 813314 h 1626628"/>
              <a:gd name="connsiteX2" fmla="*/ 933107 w 1866214"/>
              <a:gd name="connsiteY2" fmla="*/ 1626628 h 1626628"/>
              <a:gd name="connsiteX3" fmla="*/ 0 w 1866214"/>
              <a:gd name="connsiteY3" fmla="*/ 813314 h 1626628"/>
              <a:gd name="connsiteX4" fmla="*/ 933107 w 1866214"/>
              <a:gd name="connsiteY4" fmla="*/ 0 h 162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214" h="1626628">
                <a:moveTo>
                  <a:pt x="933107" y="0"/>
                </a:moveTo>
                <a:cubicBezTo>
                  <a:pt x="1448448" y="0"/>
                  <a:pt x="1866214" y="364133"/>
                  <a:pt x="1866214" y="813314"/>
                </a:cubicBezTo>
                <a:cubicBezTo>
                  <a:pt x="1866214" y="1262495"/>
                  <a:pt x="1448448" y="1626628"/>
                  <a:pt x="933107" y="1626628"/>
                </a:cubicBezTo>
                <a:cubicBezTo>
                  <a:pt x="417766" y="1626628"/>
                  <a:pt x="0" y="1262495"/>
                  <a:pt x="0" y="813314"/>
                </a:cubicBezTo>
                <a:cubicBezTo>
                  <a:pt x="0" y="364133"/>
                  <a:pt x="417766" y="0"/>
                  <a:pt x="933107" y="0"/>
                </a:cubicBezTo>
                <a:close/>
              </a:path>
            </a:pathLst>
          </a:custGeom>
          <a:effectLst>
            <a:softEdge rad="76200"/>
          </a:effectLst>
        </p:spPr>
      </p:pic>
      <p:sp>
        <p:nvSpPr>
          <p:cNvPr id="39" name="Рівнобедрений трикутник 38">
            <a:extLst>
              <a:ext uri="{FF2B5EF4-FFF2-40B4-BE49-F238E27FC236}">
                <a16:creationId xmlns:a16="http://schemas.microsoft.com/office/drawing/2014/main" id="{B891B8A8-5485-4B0D-ABE5-DE40E7BFDD8C}"/>
              </a:ext>
            </a:extLst>
          </p:cNvPr>
          <p:cNvSpPr/>
          <p:nvPr/>
        </p:nvSpPr>
        <p:spPr>
          <a:xfrm rot="7129519">
            <a:off x="5827530" y="4945280"/>
            <a:ext cx="1628507" cy="2068153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546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8BB850-5401-413C-8E95-31A74B794B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93" l="9473" r="94287">
                        <a14:foregroundMark x1="88232" y1="33154" x2="91016" y2="30713"/>
                        <a14:foregroundMark x1="92139" y1="29590" x2="92578" y2="27930"/>
                        <a14:foregroundMark x1="92578" y1="27148" x2="92578" y2="27148"/>
                        <a14:foregroundMark x1="90869" y1="39697" x2="90869" y2="39697"/>
                        <a14:foregroundMark x1="93359" y1="40479" x2="93359" y2="40479"/>
                        <a14:foregroundMark x1="71826" y1="41553" x2="70557" y2="46680"/>
                        <a14:foregroundMark x1="68408" y1="41553" x2="75049" y2="45410"/>
                        <a14:foregroundMark x1="10889" y1="58154" x2="9473" y2="63867"/>
                        <a14:foregroundMark x1="94287" y1="28662" x2="94287" y2="30371"/>
                        <a14:foregroundMark x1="55859" y1="16748" x2="55859" y2="16748"/>
                        <a14:backgroundMark x1="6982" y1="63428" x2="6982" y2="6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7" y="4581639"/>
            <a:ext cx="2159403" cy="2159403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3CF0CC-DEEF-4AB0-873F-A8E5C376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64540" r="69779" b="1373"/>
          <a:stretch/>
        </p:blipFill>
        <p:spPr>
          <a:xfrm>
            <a:off x="631410" y="4398562"/>
            <a:ext cx="2612064" cy="2269995"/>
          </a:xfrm>
          <a:prstGeom prst="round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A06C687-D54E-4DE7-9421-73E25DEE4D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006" y1="35107" x2="30762" y2="36328"/>
                        <a14:foregroundMark x1="29688" y1="36182" x2="26953" y2="41895"/>
                        <a14:foregroundMark x1="37061" y1="57861" x2="38623" y2="70459"/>
                        <a14:foregroundMark x1="68945" y1="51807" x2="68262" y2="60840"/>
                        <a14:foregroundMark x1="64453" y1="31689" x2="70654" y2="39307"/>
                        <a14:foregroundMark x1="70654" y1="39307" x2="70654" y2="39746"/>
                        <a14:foregroundMark x1="24902" y1="37842" x2="28857" y2="3989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75" y="-152354"/>
            <a:ext cx="2368182" cy="2368182"/>
          </a:xfrm>
          <a:prstGeom prst="rect">
            <a:avLst/>
          </a:prstGeom>
          <a:effectLst>
            <a:glow rad="12700">
              <a:schemeClr val="tx1"/>
            </a:glow>
            <a:softEdge rad="0"/>
          </a:effectLst>
        </p:spPr>
      </p:pic>
      <p:sp>
        <p:nvSpPr>
          <p:cNvPr id="83" name="Рівнобедрений трикутник 82">
            <a:extLst>
              <a:ext uri="{FF2B5EF4-FFF2-40B4-BE49-F238E27FC236}">
                <a16:creationId xmlns:a16="http://schemas.microsoft.com/office/drawing/2014/main" id="{EE8E1442-25A1-483F-A7BF-B20E42671EA1}"/>
              </a:ext>
            </a:extLst>
          </p:cNvPr>
          <p:cNvSpPr/>
          <p:nvPr/>
        </p:nvSpPr>
        <p:spPr>
          <a:xfrm rot="7129519">
            <a:off x="3575938" y="3546248"/>
            <a:ext cx="1628507" cy="2068153"/>
          </a:xfrm>
          <a:prstGeom prst="triangle">
            <a:avLst/>
          </a:prstGeom>
          <a:solidFill>
            <a:srgbClr val="FFFFCC">
              <a:alpha val="40000"/>
            </a:srgbClr>
          </a:solidFill>
          <a:ln>
            <a:solidFill>
              <a:srgbClr val="FFFFCC">
                <a:alpha val="0"/>
              </a:srgbClr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A8E87E3-F17A-4050-9D3E-617A4F55B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t="58244" r="56106" b="20434"/>
          <a:stretch>
            <a:fillRect/>
          </a:stretch>
        </p:blipFill>
        <p:spPr>
          <a:xfrm>
            <a:off x="2717145" y="3971379"/>
            <a:ext cx="1970744" cy="1418083"/>
          </a:xfrm>
          <a:custGeom>
            <a:avLst/>
            <a:gdLst>
              <a:gd name="connsiteX0" fmla="*/ 985372 w 1970744"/>
              <a:gd name="connsiteY0" fmla="*/ 0 h 1418083"/>
              <a:gd name="connsiteX1" fmla="*/ 1970744 w 1970744"/>
              <a:gd name="connsiteY1" fmla="*/ 1418083 h 1418083"/>
              <a:gd name="connsiteX2" fmla="*/ 0 w 1970744"/>
              <a:gd name="connsiteY2" fmla="*/ 1418083 h 1418083"/>
              <a:gd name="connsiteX3" fmla="*/ 985372 w 1970744"/>
              <a:gd name="connsiteY3" fmla="*/ 0 h 14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744" h="1418083">
                <a:moveTo>
                  <a:pt x="985372" y="0"/>
                </a:moveTo>
                <a:lnTo>
                  <a:pt x="1970744" y="1418083"/>
                </a:lnTo>
                <a:lnTo>
                  <a:pt x="0" y="1418083"/>
                </a:lnTo>
                <a:lnTo>
                  <a:pt x="985372" y="0"/>
                </a:ln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74B7A-60C5-4D56-8B84-70556C3934F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49072" y1="77002" x2="47314" y2="9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1326" r="15651" b="11815"/>
          <a:stretch/>
        </p:blipFill>
        <p:spPr>
          <a:xfrm rot="2979801">
            <a:off x="5486827" y="5744462"/>
            <a:ext cx="717357" cy="81824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E5186AC-8871-4792-AB37-264A46EAD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t="82502" r="38038" b="1568"/>
          <a:stretch>
            <a:fillRect/>
          </a:stretch>
        </p:blipFill>
        <p:spPr>
          <a:xfrm>
            <a:off x="5171565" y="5554732"/>
            <a:ext cx="1384835" cy="1059501"/>
          </a:xfrm>
          <a:custGeom>
            <a:avLst/>
            <a:gdLst>
              <a:gd name="connsiteX0" fmla="*/ 0 w 1384835"/>
              <a:gd name="connsiteY0" fmla="*/ 0 h 1059501"/>
              <a:gd name="connsiteX1" fmla="*/ 1384835 w 1384835"/>
              <a:gd name="connsiteY1" fmla="*/ 0 h 1059501"/>
              <a:gd name="connsiteX2" fmla="*/ 1384835 w 1384835"/>
              <a:gd name="connsiteY2" fmla="*/ 1059501 h 1059501"/>
              <a:gd name="connsiteX3" fmla="*/ 0 w 1384835"/>
              <a:gd name="connsiteY3" fmla="*/ 1059501 h 1059501"/>
              <a:gd name="connsiteX4" fmla="*/ 0 w 1384835"/>
              <a:gd name="connsiteY4" fmla="*/ 0 h 10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35" h="1059501">
                <a:moveTo>
                  <a:pt x="0" y="0"/>
                </a:moveTo>
                <a:lnTo>
                  <a:pt x="1384835" y="0"/>
                </a:lnTo>
                <a:lnTo>
                  <a:pt x="1384835" y="1059501"/>
                </a:lnTo>
                <a:lnTo>
                  <a:pt x="0" y="1059501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D5D81-8335-4239-8F52-D9D4E30B143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31197">
            <a:off x="8362629" y="5066146"/>
            <a:ext cx="1497104" cy="1497104"/>
          </a:xfrm>
          <a:prstGeom prst="rect">
            <a:avLst/>
          </a:prstGeom>
          <a:effectLst>
            <a:glow rad="88900">
              <a:schemeClr val="bg1">
                <a:alpha val="91000"/>
              </a:schemeClr>
            </a:glow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771CAF4-10A3-4C18-A350-B8678987B6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81" y="1197162"/>
            <a:ext cx="4225529" cy="422552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310852-D2D7-4F09-B93C-F64BF5D0C3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310" y="5668015"/>
            <a:ext cx="735168" cy="7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C -0.00352 -0.00486 -0.00729 -0.0088 -0.01029 -0.01435 C -0.0207 -0.03356 -0.01107 -0.02824 -0.02122 -0.03148 C -0.03438 -0.04213 -0.01953 -0.02893 -0.03307 -0.0456 C -0.03581 -0.04907 -0.03932 -0.0493 -0.04232 -0.05023 C -0.04401 -0.05139 -0.0457 -0.05278 -0.0474 -0.05347 C -0.05052 -0.05486 -0.05365 -0.05555 -0.05664 -0.05671 L -0.06511 -0.05972 C -0.06875 -0.06296 -0.07539 -0.06852 -0.07943 -0.07083 C -0.08112 -0.07153 -0.08294 -0.07176 -0.08451 -0.07222 C -0.09115 -0.075 -0.09727 -0.07917 -0.10391 -0.08171 C -0.13412 -0.09352 -0.08984 -0.07523 -0.12422 -0.08796 C -0.13255 -0.0912 -0.128 -0.0912 -0.13685 -0.09583 C -0.14388 -0.09954 -0.14805 -0.09954 -0.15534 -0.10046 C -0.16862 -0.09838 -0.18203 -0.0993 -0.19505 -0.09421 C -0.20586 -0.09028 -0.22617 -0.07384 -0.22617 -0.07361 C -0.22852 -0.06875 -0.23008 -0.06204 -0.23307 -0.0581 C -0.23711 -0.05301 -0.24193 -0.05069 -0.24649 -0.04722 C -0.26524 -0.03333 -0.25182 -0.04282 -0.26419 -0.03773 C -0.26615 -0.03704 -0.26823 -0.03565 -0.27018 -0.03472 C -0.28346 -0.02824 -0.28086 -0.0294 -0.29206 -0.02523 C -0.30482 -0.02569 -0.31732 -0.02546 -0.33008 -0.02685 C -0.33346 -0.02708 -0.33685 -0.02963 -0.34011 -0.02986 C -0.35964 -0.03125 -0.37904 -0.03102 -0.39844 -0.03148 C -0.40169 -0.03194 -0.40859 -0.03241 -0.41276 -0.03472 C -0.41706 -0.03704 -0.42096 -0.04143 -0.42552 -0.04259 C -0.43386 -0.04467 -0.44232 -0.04352 -0.45078 -0.04398 L -0.47422 -0.04259 " pathEditMode="relative" rAng="0" ptsTypes="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1 -0.04769 L -0.4711 -0.04769 C -0.47344 -0.05209 -0.47683 -0.05487 -0.47813 -0.06042 C -0.47995 -0.0676 -0.47982 -0.07593 -0.47995 -0.0838 C -0.48008 -0.09121 -0.48008 -0.09862 -0.47904 -0.10579 C -0.47852 -0.1095 -0.4767 -0.11204 -0.47553 -0.11528 C -0.47188 -0.1257 -0.46901 -0.13774 -0.46407 -0.14653 L -0.45873 -0.15602 C -0.45664 -0.16737 -0.45704 -0.1669 -0.44909 -0.18125 C -0.4474 -0.18403 -0.44493 -0.18519 -0.44284 -0.1875 C -0.43542 -0.19607 -0.42826 -0.20533 -0.42084 -0.21413 C -0.41914 -0.21621 -0.41732 -0.21829 -0.4155 -0.22038 C -0.41185 -0.22477 -0.41003 -0.22663 -0.40678 -0.23125 C -0.40495 -0.2338 -0.403 -0.23612 -0.40144 -0.23913 C -0.378 -0.2845 -0.41472 -0.21852 -0.39258 -0.2595 C -0.38191 -0.27963 -0.36693 -0.29445 -0.36003 -0.31922 C -0.34792 -0.36227 -0.36068 -0.31829 -0.35026 -0.3507 C -0.34922 -0.35371 -0.34844 -0.35672 -0.34766 -0.35996 C -0.34701 -0.3625 -0.34675 -0.36551 -0.34584 -0.36783 C -0.34519 -0.36945 -0.34401 -0.36968 -0.34323 -0.37107 C -0.34193 -0.37292 -0.34115 -0.3757 -0.33972 -0.37732 C -0.33399 -0.38311 -0.32787 -0.38774 -0.32201 -0.39306 L -0.31849 -0.39607 C -0.31641 -0.4007 -0.31407 -0.4051 -0.31237 -0.41019 C -0.31172 -0.41204 -0.31198 -0.41459 -0.31146 -0.41644 C -0.30625 -0.43774 -0.3125 -0.40602 -0.30886 -0.42593 C -0.30795 -0.43797 -0.30664 -0.43797 -0.31055 -0.44792 C -0.31094 -0.44885 -0.31172 -0.44885 -0.31237 -0.44931 " pathEditMode="relative" ptsTypes="AAAAAAAAAAAAAAAAAAAAAAA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12 -0.44607 L -0.30612 -0.44607 C -0.30326 -0.44815 -0.30026 -0.45 -0.2974 -0.45232 C -0.29401 -0.45533 -0.29089 -0.4588 -0.28763 -0.46181 C -0.28685 -0.4625 -0.28594 -0.4632 -0.28503 -0.46343 C -0.27735 -0.46528 -0.26967 -0.46644 -0.26211 -0.46806 C -0.2586 -0.46968 -0.25508 -0.472 -0.25144 -0.47292 C -0.23529 -0.47686 -0.2125 -0.472 -0.19857 -0.4713 C -0.18503 -0.47038 -0.17149 -0.47014 -0.15795 -0.46968 C -0.1543 -0.46783 -0.15 -0.46575 -0.14649 -0.46343 C -0.14441 -0.46204 -0.14245 -0.45973 -0.14024 -0.4588 C -0.13829 -0.45764 -0.1362 -0.45764 -0.13412 -0.45718 C -0.12969 -0.4544 -0.12539 -0.45116 -0.12084 -0.44931 C -0.11771 -0.44792 -0.11433 -0.44862 -0.1112 -0.44769 C -0.10873 -0.447 -0.10651 -0.44561 -0.10417 -0.44445 L -0.07058 -0.44607 C -0.0668 -0.4463 -0.06289 -0.44607 -0.05912 -0.44769 C -0.05039 -0.45139 -0.04219 -0.45764 -0.03347 -0.46181 C -0.02032 -0.46829 -0.02709 -0.46551 -0.01316 -0.46968 C -0.00222 -0.48288 -0.00612 -0.47848 0.00794 -0.49329 C 0.01002 -0.49538 0.01197 -0.49792 0.01419 -0.49954 C 0.02408 -0.50602 0.01875 -0.50301 0.03007 -0.5088 C 0.05195 -0.54792 0.02578 -0.5007 0.04153 -0.53079 C 0.05221 -0.55139 0.04349 -0.53264 0.05833 -0.55764 C 0.06119 -0.5625 0.06341 -0.56829 0.06627 -0.57315 " pathEditMode="relative" ptsTypes="AAAAAAAAAAAAAAAAAAAAAAA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7 -0.57315 L 0.06627 -0.57292 C 0.06862 -0.55301 0.0694 -0.55163 0.06758 -0.52547 C 0.06731 -0.52338 0.06627 -0.52431 0.06562 -0.52338 C 0.06419 -0.51482 0.06276 -0.50417 0.06067 -0.49607 C 0.05937 -0.49028 0.05794 -0.48473 0.05638 -0.4794 C 0.0556 -0.47663 0.05468 -0.47454 0.0539 -0.47176 C 0.05234 -0.46667 0.05104 -0.46065 0.04961 -0.45533 C 0.04922 -0.45116 0.04883 -0.44676 0.0483 -0.44237 C 0.04804 -0.43866 0.04739 -0.43519 0.04713 -0.43149 C 0.0457 -0.41505 0.04739 -0.42431 0.04531 -0.40556 C 0.04388 -0.39422 0.04362 -0.38102 0.04088 -0.37223 C 0.03698 -0.35926 0.03385 -0.34375 0.02916 -0.33334 C 0.02773 -0.33056 0.02617 -0.32778 0.02474 -0.32431 C 0.02226 -0.31783 0.02005 -0.30996 0.01745 -0.30417 C 0.01367 -0.29584 0.00573 -0.28172 0.00573 -0.28149 C 0.00508 -0.2794 0.00455 -0.27663 0.00377 -0.27454 C 0.00156 -0.26852 -0.00274 -0.26065 -0.00547 -0.25788 C -0.00664 -0.25672 -0.00795 -0.25672 -0.00925 -0.25579 C -0.01485 -0.25672 -0.02045 -0.25533 -0.02591 -0.25788 C -0.02748 -0.25857 -0.02865 -0.26366 -0.03021 -0.26528 C -0.03203 -0.2669 -0.03399 -0.26644 -0.03581 -0.26713 C -0.03711 -0.2676 -0.03828 -0.26806 -0.03959 -0.26875 C -0.04219 -0.27061 -0.04076 -0.27153 -0.04388 -0.27269 C -0.04466 -0.27292 -0.04545 -0.27269 -0.04623 -0.27269 " pathEditMode="relative" rAng="0" ptsTypes="AAAAAAAAAAAAAAAAAAAAAAA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3 -0.27268 L -0.04623 -0.27199 C -0.04727 -0.27847 -0.04818 -0.28379 -0.0487 -0.28935 C -0.04961 -0.29537 -0.04909 -0.30162 -0.04987 -0.30787 C -0.04987 -0.31065 -0.0513 -0.31273 -0.05183 -0.31504 C -0.05443 -0.32569 -0.05078 -0.32268 -0.05899 -0.33727 C -0.06016 -0.33981 -0.06211 -0.3419 -0.06289 -0.34444 C -0.07591 -0.37199 -0.06328 -0.34861 -0.07461 -0.36828 C -0.07487 -0.37222 -0.07539 -0.37639 -0.0763 -0.3794 C -0.07774 -0.38287 -0.07943 -0.38541 -0.08086 -0.38889 C -0.08255 -0.39583 -0.08347 -0.40347 -0.08477 -0.41088 C -0.08841 -0.43657 -0.08308 -0.39722 -0.08672 -0.42754 C -0.08763 -0.43217 -0.08789 -0.43727 -0.0888 -0.44236 C -0.08933 -0.4456 -0.08933 -0.44838 -0.08985 -0.45162 C -0.09024 -0.45486 -0.09102 -0.4574 -0.09193 -0.46065 C -0.09245 -0.46365 -0.09193 -0.46736 -0.09297 -0.4699 C -0.09414 -0.47708 -0.0987 -0.48449 -0.1013 -0.49004 C -0.10183 -0.49421 -0.10326 -0.50162 -0.10404 -0.50486 C -0.10495 -0.50764 -0.10638 -0.50995 -0.10716 -0.51203 C -0.10808 -0.51481 -0.1086 -0.51736 -0.10951 -0.51967 C -0.1112 -0.52546 -0.11576 -0.53611 -0.11576 -0.53588 C -0.11576 -0.53935 -0.11576 -0.54259 -0.11654 -0.5456 C -0.11706 -0.54815 -0.11888 -0.55023 -0.11966 -0.55301 C -0.12058 -0.55555 -0.12149 -0.55903 -0.12227 -0.56157 " pathEditMode="relative" rAng="0" ptsTypes="AAAAAAAAAAAAAAAAAAAAAA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36 -0.56042 L -0.12136 -0.56042 C -0.12592 -0.55672 -0.1306 -0.55394 -0.13477 -0.54931 C -0.13659 -0.54746 -0.13789 -0.54422 -0.13933 -0.54144 C -0.14258 -0.53473 -0.14623 -0.522 -0.14818 -0.51598 C -0.14883 -0.51135 -0.14857 -0.50602 -0.15 -0.50186 C -0.15196 -0.49584 -0.1599 -0.48473 -0.16342 -0.47963 C -0.16459 -0.47593 -0.1655 -0.47176 -0.16693 -0.46852 C -0.17123 -0.45857 -0.18034 -0.43982 -0.18034 -0.43982 C -0.18151 -0.42639 -0.18047 -0.41899 -0.18568 -0.40973 C -0.18672 -0.40811 -0.18816 -0.40764 -0.18933 -0.40649 C -0.19206 -0.39977 -0.2017 -0.37408 -0.20717 -0.36528 C -0.20938 -0.36158 -0.21329 -0.35926 -0.21615 -0.35718 C -0.21732 -0.3551 -0.21888 -0.35371 -0.21967 -0.35093 C -0.22084 -0.347 -0.22084 -0.34237 -0.22149 -0.3382 C -0.22318 -0.32732 -0.22253 -0.33033 -0.22592 -0.32246 C -0.2267 -0.31366 -0.22644 -0.3125 -0.22865 -0.30487 C -0.22904 -0.30325 -0.23034 -0.3 -0.23034 -0.3 " pathEditMode="relative" ptsTypes="AAAAAAAAAAAAAAAAAA">
                                      <p:cBhvr>
                                        <p:cTn id="10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34 -0.29977 L -0.23034 -0.29953 C -0.23347 -0.30254 -0.23646 -0.30555 -0.24037 -0.30787 C -0.24323 -0.30972 -0.24571 -0.31203 -0.24935 -0.31296 C -0.2599 -0.3162 -0.24636 -0.3125 -0.26901 -0.31666 C -0.2724 -0.31713 -0.27553 -0.31828 -0.27878 -0.31898 C -0.28151 -0.31921 -0.28438 -0.31921 -0.28711 -0.31944 C -0.2931 -0.31967 -0.29909 -0.3199 -0.30508 -0.32014 C -0.34519 -0.32338 -0.32422 -0.32245 -0.36823 -0.32176 C -0.378 -0.32106 -0.39467 -0.31921 -0.40508 -0.31944 C -0.41381 -0.31967 -0.42266 -0.32014 -0.43138 -0.3206 C -0.43412 -0.32153 -0.43672 -0.32222 -0.43959 -0.32291 C -0.45391 -0.32615 -0.45248 -0.32546 -0.46576 -0.32754 C -0.46667 -0.32778 -0.46745 -0.32801 -0.46823 -0.32824 C -0.4711 -0.32847 -0.47383 -0.32847 -0.47644 -0.3287 C -0.47813 -0.32893 -0.47982 -0.32916 -0.48125 -0.32916 " pathEditMode="relative" rAng="0" ptsTypes="AAAAAAAAAAAAAAAA">
                                      <p:cBhvr>
                                        <p:cTn id="1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7 -0.33033 L -0.4767 -0.33033 L -0.44727 -0.37639 C -0.44414 -0.38149 -0.44102 -0.38635 -0.4375 -0.39075 C -0.43451 -0.39445 -0.43164 -0.39838 -0.42852 -0.40186 C -0.42331 -0.40788 -0.41771 -0.41297 -0.4125 -0.41922 C -0.40873 -0.42385 -0.40599 -0.43426 -0.40365 -0.43982 C -0.40196 -0.44375 -0.4 -0.44723 -0.39818 -0.45093 C -0.39701 -0.45903 -0.39558 -0.4669 -0.39467 -0.47477 C -0.39167 -0.50139 -0.39245 -0.53149 -0.39193 -0.55741 C -0.39232 -0.57223 -0.39167 -0.58704 -0.39284 -0.60186 C -0.39323 -0.60602 -0.39532 -0.60926 -0.39649 -0.61297 C -0.39935 -0.62246 -0.39818 -0.622 -0.40365 -0.63357 C -0.40573 -0.6382 -0.40834 -0.6419 -0.41068 -0.6463 C -0.41511 -0.65394 -0.41394 -0.65371 -0.41875 -0.65741 C -0.41967 -0.65788 -0.42058 -0.65834 -0.42149 -0.6588 " pathEditMode="relative" ptsTypes="AAAAAAAAAAAAAAAA">
                                      <p:cBhvr>
                                        <p:cTn id="1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02 -0.65556 L -0.41602 -0.65556 C -0.41316 -0.65417 -0.41003 -0.65301 -0.40717 -0.65093 C -0.4056 -0.64977 -0.40417 -0.64792 -0.40274 -0.64607 C -0.40026 -0.64306 -0.39766 -0.64028 -0.39558 -0.63658 C -0.39206 -0.63033 -0.38985 -0.62686 -0.38659 -0.61922 C -0.38047 -0.6044 -0.38672 -0.61621 -0.38217 -0.60811 C -0.38191 -0.60487 -0.38191 -0.60163 -0.38125 -0.59862 C -0.38073 -0.59607 -0.37943 -0.59445 -0.37865 -0.59213 C -0.37761 -0.58959 -0.37696 -0.58681 -0.37592 -0.58426 C -0.37539 -0.58311 -0.37461 -0.58218 -0.37409 -0.58102 C -0.37344 -0.57963 -0.37305 -0.57778 -0.3724 -0.57639 C -0.36303 -0.55649 -0.37709 -0.58889 -0.36706 -0.56528 C -0.36576 -0.55834 -0.36381 -0.55163 -0.36342 -0.54445 C -0.36289 -0.53612 -0.36381 -0.52755 -0.36433 -0.51922 C -0.36446 -0.5169 -0.36485 -0.51482 -0.36524 -0.51274 C -0.36589 -0.5088 -0.36667 -0.50533 -0.36784 -0.50163 C -0.36862 -0.49954 -0.36967 -0.49746 -0.37058 -0.49538 C -0.37123 -0.49375 -0.37175 -0.49213 -0.3724 -0.49051 C -0.37292 -0.48588 -0.37396 -0.48125 -0.37409 -0.47639 C -0.37422 -0.47246 -0.37396 -0.46875 -0.37331 -0.46528 C -0.3711 -0.4544 -0.36407 -0.44306 -0.36081 -0.43496 C -0.35521 -0.42176 -0.35873 -0.42732 -0.35534 -0.41436 C -0.35456 -0.41088 -0.35157 -0.40325 -0.35 -0.4 C -0.3487 -0.39723 -0.34701 -0.39491 -0.34558 -0.39213 C -0.33295 -0.36806 -0.34258 -0.38264 -0.32592 -0.36204 C -0.32383 -0.3595 -0.31967 -0.35417 -0.31967 -0.35417 C -0.31914 -0.35255 -0.31862 -0.3507 -0.31797 -0.34931 C -0.31745 -0.34815 -0.31654 -0.34746 -0.31615 -0.34607 C -0.31237 -0.33473 -0.31667 -0.34098 -0.31172 -0.33496 C -0.31107 -0.33334 -0.31042 -0.33195 -0.3099 -0.33033 C -0.30808 -0.325 -0.30456 -0.31436 -0.30456 -0.31436 C -0.30391 -0.31065 -0.30326 -0.30695 -0.30274 -0.30325 C -0.30235 -0.30024 -0.30235 -0.29676 -0.30183 -0.29375 C -0.30144 -0.29144 -0.30066 -0.28959 -0.3 -0.2875 C -0.30039 -0.28588 -0.30079 -0.28426 -0.30092 -0.28264 C -0.30157 -0.27801 -0.3017 -0.27292 -0.30274 -0.26829 C -0.30378 -0.26366 -0.30573 -0.25996 -0.30717 -0.25556 C -0.31042 -0.24584 -0.30782 -0.25278 -0.3099 -0.24445 C -0.31042 -0.24237 -0.31107 -0.24028 -0.31172 -0.2382 C -0.31237 -0.23565 -0.31263 -0.23264 -0.31342 -0.23033 C -0.31446 -0.22732 -0.31602 -0.22524 -0.31706 -0.22223 C -0.31836 -0.21829 -0.31928 -0.21366 -0.32058 -0.20973 C -0.3211 -0.20788 -0.32149 -0.20602 -0.3224 -0.20487 C -0.32305 -0.20371 -0.32487 -0.20487 -0.325 -0.20325 C -0.32579 -0.19815 -0.325 -0.1926 -0.325 -0.18727 " pathEditMode="relative" ptsTypes="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-0.18727 L -0.325 -0.18704 C -0.28164 -0.14931 -0.33816 -0.197 -0.29792 -0.16806 C -0.29349 -0.16482 -0.29089 -0.16088 -0.28672 -0.15741 C -0.28164 -0.15371 -0.27566 -0.1507 -0.27071 -0.147 C -0.26342 -0.1419 -0.25834 -0.13519 -0.25013 -0.13079 C -0.2448 -0.12732 -0.23868 -0.125 -0.23412 -0.12153 C -0.22709 -0.11598 -0.21589 -0.10348 -0.21589 -0.10325 C -0.21459 -0.09954 -0.21316 -0.09561 -0.21159 -0.09144 C -0.20925 -0.08704 -0.20547 -0.08264 -0.20443 -0.07825 C -0.19388 -0.0294 -0.21081 -0.06713 -0.19558 -0.03311 C -0.19388 -0.02987 -0.19193 -0.02709 -0.19089 -0.02408 C -0.19024 -0.022 -0.18985 -0.01991 -0.18855 -0.01806 C -0.1862 -0.01459 -0.17969 -0.0088 -0.17969 -0.00857 C -0.17865 -0.00672 -0.17839 -0.00487 -0.17735 -0.00278 C -0.17605 -0.00024 -0.17396 0.00208 -0.17266 0.00462 C -0.17162 0.00717 -0.17227 0.00995 -0.17032 0.01203 C -0.16888 0.01365 -0.16563 0.01388 -0.16381 0.01527 C -0.16107 0.01643 -0.15873 0.01805 -0.15664 0.01967 C -0.14935 0.02523 -0.153 0.02546 -0.14545 0.0331 C -0.14349 0.03472 -0.14076 0.03611 -0.13842 0.03773 C -0.13776 0.03888 -0.13737 0.04074 -0.13607 0.04212 C -0.12813 0.05 -0.1293 0.04305 -0.1293 0.05 " pathEditMode="relative" rAng="0" ptsTypes="AAAAAAAAAAAAAAAAAAAAAAA">
                                      <p:cBhvr>
                                        <p:cTn id="1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6" grpId="0" animBg="1"/>
      <p:bldP spid="36" grpId="1" animBg="1"/>
      <p:bldP spid="39" grpId="0" animBg="1"/>
      <p:bldP spid="39" grpId="1" animBg="1"/>
      <p:bldP spid="83" grpId="0" animBg="1"/>
      <p:bldP spid="8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FC8AE9-D8A2-461B-B377-DDD16E41CF0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241C91D-3109-453A-B4F5-305E735373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72D396-31A3-427D-A9ED-D2F4B91B62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34</cp:revision>
  <dcterms:created xsi:type="dcterms:W3CDTF">2024-07-31T14:59:43Z</dcterms:created>
  <dcterms:modified xsi:type="dcterms:W3CDTF">2025-12-04T22:19:37Z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