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9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43BD79-F8FE-1B41-2409-2EB9504B60BD}" v="4" dt="2025-12-04T22:13:40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E43BD79-F8FE-1B41-2409-2EB9504B60BD}"/>
    <pc:docChg chg="modSld">
      <pc:chgData name="somovaasya3" userId="S::somovaasya3_gmail.com#ext#@slideedu.onmicrosoft.com::05b36399-d501-4a7b-87fd-615099445ab5" providerId="AD" clId="Web-{EE43BD79-F8FE-1B41-2409-2EB9504B60BD}" dt="2025-12-04T22:13:40.428" v="3" actId="14100"/>
      <pc:docMkLst>
        <pc:docMk/>
      </pc:docMkLst>
      <pc:sldChg chg="modSp">
        <pc:chgData name="somovaasya3" userId="S::somovaasya3_gmail.com#ext#@slideedu.onmicrosoft.com::05b36399-d501-4a7b-87fd-615099445ab5" providerId="AD" clId="Web-{EE43BD79-F8FE-1B41-2409-2EB9504B60BD}" dt="2025-12-04T22:13:40.428" v="3" actId="14100"/>
        <pc:sldMkLst>
          <pc:docMk/>
          <pc:sldMk cId="1949437346" sldId="259"/>
        </pc:sldMkLst>
        <pc:picChg chg="mod">
          <ac:chgData name="somovaasya3" userId="S::somovaasya3_gmail.com#ext#@slideedu.onmicrosoft.com::05b36399-d501-4a7b-87fd-615099445ab5" providerId="AD" clId="Web-{EE43BD79-F8FE-1B41-2409-2EB9504B60BD}" dt="2025-12-04T22:13:33.709" v="1" actId="1076"/>
          <ac:picMkLst>
            <pc:docMk/>
            <pc:sldMk cId="1949437346" sldId="259"/>
            <ac:picMk id="8" creationId="{6819D4A5-5B8F-2713-177D-14A8187719FE}"/>
          </ac:picMkLst>
        </pc:picChg>
        <pc:picChg chg="mod">
          <ac:chgData name="somovaasya3" userId="S::somovaasya3_gmail.com#ext#@slideedu.onmicrosoft.com::05b36399-d501-4a7b-87fd-615099445ab5" providerId="AD" clId="Web-{EE43BD79-F8FE-1B41-2409-2EB9504B60BD}" dt="2025-12-04T22:13:40.428" v="3" actId="14100"/>
          <ac:picMkLst>
            <pc:docMk/>
            <pc:sldMk cId="1949437346" sldId="259"/>
            <ac:picMk id="14" creationId="{314D7DA6-7A33-3C4E-27EF-EA0A23B95E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FAAFE-59AB-4103-A341-5306E95F316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C513A-8B4D-49CF-AC9B-B7F56AF08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205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513A-8B4D-49CF-AC9B-B7F56AF080D1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50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3BA04-98C0-F910-CFE2-285A40106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44589A-7600-98EE-0DC9-8ED869318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9CA3B-C145-8B24-0212-E6EEA9AB0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5DFB74-0D3C-1F09-C706-7F32EA9D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20459-6FA6-9CF1-3416-94300328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73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EFDB0-0274-7B24-A630-61E556CD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12158-7B27-48FB-470E-727CB336B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11826-BE2E-4DA4-0E8E-0DD5A6BE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1D0231-2260-CCFD-D655-94983BFB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26EB69-91BF-CDE7-8A84-0119CB4F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315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41024-D801-4658-C4C5-3B5F78FA6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A481F7-65EE-CA7B-C8F4-5CCBD2480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32939C-3686-C1A0-320A-32A6FFB6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86EAC5-CC14-FD30-3A76-43C1C632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E541E-C36A-1300-825A-49ADAF7F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78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CB7BB-BD15-4EB9-0405-8C3AFB95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FCDBC6-72E4-0FD5-95E0-90D23A2C6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A5ACB7-157D-5ECA-D03E-974B37F0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0B771-1680-FAD4-32EE-5579D0DC8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6DD644-6546-1BB4-DC32-33DB9E99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563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02C92-5723-6DE3-4442-F1049773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A5DD2-CD58-51E4-AB2C-ACEBDE759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54CD9-FF2F-D6C8-2644-26BAAA77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0594A-3AC9-29DD-DE08-8EC9F1A6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E432D-C8E9-7FA3-BC23-B82F6E41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117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D8FF9-6270-E200-A15F-29C2CD94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5FD91-0241-4BC4-07F2-A0853C43F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EA9D60-DE2E-2137-4AC8-BB5B86968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D43FE7-23CC-B97D-512A-5A70DBA4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BE9390-6E3F-86E3-993F-36466445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C583F1-9008-DE93-3157-93F2E74C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12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03DBC-8421-25A4-A25B-AC37B60C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DDB58B-7DE9-3B84-F6A3-B7519BDC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5D36E1-FF51-F7FF-37B0-58D107C2B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AE1E55-46F3-89B2-05B1-73011ACF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E903E3-13FE-EA47-E227-C0AFC3757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AC8AAF-1A07-2E7E-D04B-4079DDF1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55B8-6652-A86D-C8AF-4BEB7BC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8AEAC3-057B-6731-2629-1D528AC3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462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7D56C-4784-CD07-7101-1F6C91B1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43BA08-8D22-646C-7DEB-E94F494F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89FF83-7906-CC71-E77D-0C836EC3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8E50DC-8D72-128B-E728-211F0F88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16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8E6E6C-3688-3987-7C22-A68EA733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ABBB16-23E4-C682-B3FE-F99ACBD2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CDE1B8-DC88-5B69-6789-E8A65C98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209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700E0-33AC-D46F-135F-7C72DC08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C36FA-EDE7-629A-08F3-57D9A7EAC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E08B41-41C9-B4C0-D5D4-B0075B2F6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84234-9DEA-F126-F393-4EBA733A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CCBE7D-5F71-6188-1A58-87AB2F80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D502EF-4DD0-1591-2D84-043962FC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345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BC84B-D4EB-CBCA-08D5-71C75A18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4D0CED-114A-8A73-342F-B62364F4A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291C4C-D3FB-F57A-3749-C2B6C177C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945CC2-FA30-960F-58B0-70D0A127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82AAA3-33DF-CF43-1E17-CC504DA6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5910B6-1DD2-A987-73C2-8D6AF267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05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0F896-9134-8075-AAA7-83F87174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CB898B-113A-FAA3-D83B-BAFFBBAC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F9B058-C058-C356-7E1C-3204D41FD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3F89D-6360-49FC-A796-9693EF8CA1D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352A4E-CF8B-AE8B-003C-781C0FA34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14600-2915-1601-AFEF-603C3BF8F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12EF6-EFFB-49C5-8CED-0EA69D4349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43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B90E04-618E-3545-28FD-FCC96887D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" y="-106337"/>
            <a:ext cx="12192000" cy="70260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2E5C7-CDCE-387C-20A8-6D121D38B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02" y="40277"/>
            <a:ext cx="1249238" cy="12627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553D3B-4A66-E305-0FDE-783D68568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23" y="40276"/>
            <a:ext cx="1249238" cy="1262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BC31C-81ED-6D50-BAC0-97BBD52E6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89" y="21779"/>
            <a:ext cx="1249238" cy="12627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A69243-63FE-F0B7-4897-118BC4C61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61" y="0"/>
            <a:ext cx="1249238" cy="1262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F5CFD9-E404-36C8-5D93-41D685D7A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27" y="21778"/>
            <a:ext cx="1249238" cy="12627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9D4A5-5B8F-2713-177D-14A818771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73" y="3404975"/>
            <a:ext cx="3030734" cy="30964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4D7DA6-7A33-3C4E-27EF-EA0A23B95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" y="-114950"/>
            <a:ext cx="1404011" cy="13522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938813-0FEB-CE4D-85CF-6079925B7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9" y="3324489"/>
            <a:ext cx="1914212" cy="191421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10990E-F02D-1B9C-DEBA-A89D9988A7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74" y="53618"/>
            <a:ext cx="1249238" cy="126274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6C0AE12-20E5-489B-F0A9-7E99EE7CF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45" y="42564"/>
            <a:ext cx="1249238" cy="12627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97138BF-B566-A44A-F3D0-5E9DE25E7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89" y="21544"/>
            <a:ext cx="1249238" cy="126274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C7A6F30-BEEF-4103-E826-9F7FBE190D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61" y="-13281"/>
            <a:ext cx="1249238" cy="126274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7738A69-0360-61BB-F079-95F271AD9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27" y="31465"/>
            <a:ext cx="1249238" cy="126274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25C4DF0-5E82-8CAE-0AE8-023B21912077}"/>
              </a:ext>
            </a:extLst>
          </p:cNvPr>
          <p:cNvGrpSpPr/>
          <p:nvPr/>
        </p:nvGrpSpPr>
        <p:grpSpPr>
          <a:xfrm>
            <a:off x="3193771" y="1798058"/>
            <a:ext cx="4509997" cy="4332514"/>
            <a:chOff x="3582844" y="1916168"/>
            <a:chExt cx="4509997" cy="433251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51A8FE2-E5F4-ADB0-7574-227F023CA5DE}"/>
                </a:ext>
              </a:extLst>
            </p:cNvPr>
            <p:cNvGrpSpPr/>
            <p:nvPr/>
          </p:nvGrpSpPr>
          <p:grpSpPr>
            <a:xfrm>
              <a:off x="3582844" y="1916168"/>
              <a:ext cx="4509997" cy="4332514"/>
              <a:chOff x="403487" y="2286000"/>
              <a:chExt cx="4509997" cy="4332514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7203BC7B-C1B7-F98B-11D3-88BCC77179A0}"/>
                  </a:ext>
                </a:extLst>
              </p:cNvPr>
              <p:cNvSpPr/>
              <p:nvPr/>
            </p:nvSpPr>
            <p:spPr>
              <a:xfrm>
                <a:off x="403487" y="2286000"/>
                <a:ext cx="4509997" cy="433251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A243433-DA6B-275E-42CE-0FAEF87F0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8213" y="2473813"/>
                <a:ext cx="1914212" cy="1914212"/>
              </a:xfrm>
              <a:prstGeom prst="round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6ACE262A-5293-99EA-FB3A-96E59639C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0848" y="2499687"/>
                <a:ext cx="1914212" cy="1914212"/>
              </a:xfrm>
              <a:prstGeom prst="round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5B1FE69-11C5-C99A-F038-EECC91D57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8213" y="4546163"/>
                <a:ext cx="1914212" cy="1914212"/>
              </a:xfrm>
              <a:prstGeom prst="roundRect">
                <a:avLst/>
              </a:prstGeom>
            </p:spPr>
          </p:pic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CAFEE212-6A57-E4CF-15B2-778BCBCA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35291" y="4145877"/>
              <a:ext cx="1882058" cy="1882058"/>
            </a:xfrm>
            <a:prstGeom prst="roundRect">
              <a:avLst/>
            </a:prstGeom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6629CEE-3A86-C342-C7BB-673E518F0536}"/>
              </a:ext>
            </a:extLst>
          </p:cNvPr>
          <p:cNvSpPr/>
          <p:nvPr/>
        </p:nvSpPr>
        <p:spPr>
          <a:xfrm>
            <a:off x="5571985" y="1980996"/>
            <a:ext cx="1926773" cy="1945773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9CDC0C8-FBB8-81EE-09FF-74210D022517}"/>
              </a:ext>
            </a:extLst>
          </p:cNvPr>
          <p:cNvGrpSpPr/>
          <p:nvPr/>
        </p:nvGrpSpPr>
        <p:grpSpPr>
          <a:xfrm>
            <a:off x="3183697" y="1798058"/>
            <a:ext cx="4509997" cy="4332514"/>
            <a:chOff x="8106690" y="1262742"/>
            <a:chExt cx="4509997" cy="4332514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95708BF-D974-15CD-1929-8C4CEA015804}"/>
                </a:ext>
              </a:extLst>
            </p:cNvPr>
            <p:cNvGrpSpPr/>
            <p:nvPr/>
          </p:nvGrpSpPr>
          <p:grpSpPr>
            <a:xfrm>
              <a:off x="8106690" y="1262742"/>
              <a:ext cx="4509997" cy="4332514"/>
              <a:chOff x="3480117" y="1931373"/>
              <a:chExt cx="4509997" cy="4332514"/>
            </a:xfrm>
          </p:grpSpPr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1BE7A486-3EF6-63A8-A4AD-4A51A7D31C78}"/>
                  </a:ext>
                </a:extLst>
              </p:cNvPr>
              <p:cNvSpPr/>
              <p:nvPr/>
            </p:nvSpPr>
            <p:spPr>
              <a:xfrm>
                <a:off x="3480117" y="1931373"/>
                <a:ext cx="4509997" cy="433251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E14829E5-8995-B968-25D2-68508707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977" t="10299" r="5214" b="8703"/>
              <a:stretch/>
            </p:blipFill>
            <p:spPr>
              <a:xfrm>
                <a:off x="3753598" y="2141519"/>
                <a:ext cx="1916410" cy="1914212"/>
              </a:xfrm>
              <a:prstGeom prst="round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33FAC7DC-93CB-5C1C-F924-5C3CC91FE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2758" t="7579" r="3625" b="6135"/>
              <a:stretch/>
            </p:blipFill>
            <p:spPr>
              <a:xfrm>
                <a:off x="5812877" y="2181511"/>
                <a:ext cx="1938814" cy="1914211"/>
              </a:xfrm>
              <a:prstGeom prst="round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A7F0D72A-D15A-3AE7-A6B4-1A6F9317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5147" t="8872" r="4274" b="6927"/>
              <a:stretch/>
            </p:blipFill>
            <p:spPr>
              <a:xfrm>
                <a:off x="5812877" y="4198301"/>
                <a:ext cx="1925008" cy="1906912"/>
              </a:xfrm>
              <a:prstGeom prst="round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60B1D6E-3396-669C-398D-3755DC3D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22144" y="3519145"/>
              <a:ext cx="1944848" cy="1914211"/>
            </a:xfrm>
            <a:prstGeom prst="roundRect">
              <a:avLst/>
            </a:prstGeom>
          </p:spPr>
        </p:pic>
      </p:grp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8FC70D7-E567-9CA7-2A71-B31A4E54A74E}"/>
              </a:ext>
            </a:extLst>
          </p:cNvPr>
          <p:cNvSpPr/>
          <p:nvPr/>
        </p:nvSpPr>
        <p:spPr>
          <a:xfrm>
            <a:off x="3387668" y="4050700"/>
            <a:ext cx="1927558" cy="190691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44BB62D-8474-40B0-B81D-9CA134F2326D}"/>
              </a:ext>
            </a:extLst>
          </p:cNvPr>
          <p:cNvGrpSpPr/>
          <p:nvPr/>
        </p:nvGrpSpPr>
        <p:grpSpPr>
          <a:xfrm>
            <a:off x="3180372" y="1792050"/>
            <a:ext cx="4509997" cy="4332514"/>
            <a:chOff x="-246475" y="738504"/>
            <a:chExt cx="4509997" cy="4332514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4C44E6F4-D764-F460-02AD-1681DD12F7E2}"/>
                </a:ext>
              </a:extLst>
            </p:cNvPr>
            <p:cNvSpPr/>
            <p:nvPr/>
          </p:nvSpPr>
          <p:spPr>
            <a:xfrm>
              <a:off x="-246475" y="738504"/>
              <a:ext cx="4509997" cy="43325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8626596-3C4F-E5C2-D97A-0F7B2609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9175" y="991700"/>
              <a:ext cx="1899648" cy="1899648"/>
            </a:xfrm>
            <a:prstGeom prst="round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575B611-1624-E1CC-D935-DBE3F8019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45840" y="2988799"/>
              <a:ext cx="1926772" cy="1926772"/>
            </a:xfrm>
            <a:prstGeom prst="round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EC97A5C-BD3C-61BA-0070-AF76211A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97951" y="983831"/>
              <a:ext cx="1899648" cy="1899648"/>
            </a:xfrm>
            <a:prstGeom prst="round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EEB708E-CF3F-3E3F-9DB6-4A2239D17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2629" y="3019197"/>
              <a:ext cx="1909041" cy="1909041"/>
            </a:xfrm>
            <a:prstGeom prst="roundRect">
              <a:avLst/>
            </a:prstGeom>
          </p:spPr>
        </p:pic>
      </p:grp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6086B88-E66A-C33E-B03A-5098AA327B27}"/>
              </a:ext>
            </a:extLst>
          </p:cNvPr>
          <p:cNvSpPr/>
          <p:nvPr/>
        </p:nvSpPr>
        <p:spPr>
          <a:xfrm>
            <a:off x="3439994" y="4059195"/>
            <a:ext cx="1925008" cy="188992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1CC131F-0527-DC92-038F-9166103776E7}"/>
              </a:ext>
            </a:extLst>
          </p:cNvPr>
          <p:cNvGrpSpPr/>
          <p:nvPr/>
        </p:nvGrpSpPr>
        <p:grpSpPr>
          <a:xfrm>
            <a:off x="3180372" y="1800978"/>
            <a:ext cx="4509997" cy="4332514"/>
            <a:chOff x="5188787" y="2311841"/>
            <a:chExt cx="4509997" cy="4332514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DFBEC36E-2347-081A-7D68-808A0CF640E5}"/>
                </a:ext>
              </a:extLst>
            </p:cNvPr>
            <p:cNvSpPr/>
            <p:nvPr/>
          </p:nvSpPr>
          <p:spPr>
            <a:xfrm>
              <a:off x="5188787" y="2311841"/>
              <a:ext cx="4509997" cy="43325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0836B340-94EA-BB5C-573C-DB9B2839E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467024" y="2544326"/>
              <a:ext cx="1878325" cy="1878325"/>
            </a:xfrm>
            <a:prstGeom prst="round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768DCC1D-96F5-CB30-4FBF-C90CD7D9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527692" y="2571045"/>
              <a:ext cx="1878325" cy="1878325"/>
            </a:xfrm>
            <a:prstGeom prst="round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68BC9C1-7F06-88B0-6793-AC05C5209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459439" y="4533306"/>
              <a:ext cx="1886702" cy="1886702"/>
            </a:xfrm>
            <a:prstGeom prst="round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2D961CC-C514-6DB9-1C25-DF0A37FF5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512370" y="4555897"/>
              <a:ext cx="1912278" cy="1912278"/>
            </a:xfrm>
            <a:prstGeom prst="round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7A61DF9-B5E9-58C3-BBC4-47F1FF0834F6}"/>
              </a:ext>
            </a:extLst>
          </p:cNvPr>
          <p:cNvSpPr/>
          <p:nvPr/>
        </p:nvSpPr>
        <p:spPr>
          <a:xfrm>
            <a:off x="3486152" y="2001564"/>
            <a:ext cx="1839509" cy="190968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B8DBF83-3EC4-03AC-3269-A42D92206DB4}"/>
              </a:ext>
            </a:extLst>
          </p:cNvPr>
          <p:cNvGrpSpPr/>
          <p:nvPr/>
        </p:nvGrpSpPr>
        <p:grpSpPr>
          <a:xfrm>
            <a:off x="3193771" y="1795138"/>
            <a:ext cx="4509997" cy="4332514"/>
            <a:chOff x="389763" y="2285998"/>
            <a:chExt cx="4509997" cy="433251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EB9C1A19-DB86-2815-62C6-992B755DE872}"/>
                </a:ext>
              </a:extLst>
            </p:cNvPr>
            <p:cNvSpPr/>
            <p:nvPr/>
          </p:nvSpPr>
          <p:spPr>
            <a:xfrm>
              <a:off x="389763" y="2285998"/>
              <a:ext cx="4509997" cy="43325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8814758-D1EA-C345-7620-F0EE6AAF9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64473" y="2495879"/>
              <a:ext cx="1926772" cy="192677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621022B-342D-698D-A5CE-E0AA4B72A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865572" y="2589595"/>
              <a:ext cx="1858677" cy="185867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A299454-E781-F49D-8C35-C71423B73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70189" y="4448273"/>
              <a:ext cx="1926772" cy="192677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E670169-5D96-161A-731C-43F8EE463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781246" y="4454553"/>
              <a:ext cx="1914212" cy="1914212"/>
            </a:xfrm>
            <a:prstGeom prst="rect">
              <a:avLst/>
            </a:prstGeom>
          </p:spPr>
        </p:pic>
      </p:grp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5607CCE3-EF99-8D49-AF4E-7D2129E08319}"/>
              </a:ext>
            </a:extLst>
          </p:cNvPr>
          <p:cNvSpPr/>
          <p:nvPr/>
        </p:nvSpPr>
        <p:spPr>
          <a:xfrm>
            <a:off x="3502915" y="2069990"/>
            <a:ext cx="2026907" cy="201913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89185A2-3ED9-02A7-2E05-2A3A0BDDFD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43" y="1058721"/>
            <a:ext cx="5231673" cy="52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3" grpId="0" animBg="1"/>
      <p:bldP spid="40" grpId="0" animBg="1"/>
      <p:bldP spid="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C79EB0-56A5-46DC-AD37-A0EFEDDEBBA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D94FEBB-5E3C-4A5A-AD3B-288D8F6AA1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A425C8-71F7-4481-871B-BD84A39B9C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9</cp:revision>
  <dcterms:created xsi:type="dcterms:W3CDTF">2025-11-26T21:33:41Z</dcterms:created>
  <dcterms:modified xsi:type="dcterms:W3CDTF">2025-12-04T22:13:43Z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