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4DD8A-362F-976E-FBD2-8F89AE3B7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4EA7A8-1E3C-D974-FF0A-600DAAAAF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488864-7F5D-AD36-C641-56E1CDB4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0741F-AC7C-0E86-389F-8039F69D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91C0A-5284-2C01-22B6-C6BCE79E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1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F3E09-13C5-47C8-D36F-833E522F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5058C-F3DB-4D96-285F-E83205F6C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8544E-2122-5668-C523-5C07EF89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E0B1EF-867B-394D-D05F-5D7FADD0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AB51A-CB5E-73F4-A6D5-8E9FBBE3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550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091DF6-0C3D-DCAD-56C3-D20B9621D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AABD3-1628-18E8-18FF-7EBDFFE28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39F3D-D3D6-6953-FA1F-73E914142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26101-E882-3413-C10B-306900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9E00E-ED31-5B63-8E92-73F3722F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43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F459D-AD67-E530-836A-094F97BB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4D0F8F-C90A-7C2C-51F3-8BC425C7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05A547-1118-8588-9514-39254235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B774A-8AE2-948E-8CFB-6A6692CD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0AA15-7C9E-8A4C-FF2A-3F00AAF0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706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D3E4B-C814-9479-C85D-DB79F3E5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29BE82-4C38-8081-5CB4-9C11D9C78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3F353D-E8C8-76FC-E88A-FEDBC5BE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94A971-E4A6-76B5-2AD7-CD5B7F5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A7B1E-3FAC-37A9-A6C1-596ADF1E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129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8CA1-8531-968B-2BA9-F8A70547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C6F06-C8A6-FA4B-FD49-EEFC735D2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6C2069-482F-B14F-FD65-0C6C02C7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463823-0EA6-B681-CFF2-1883808A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E180E9-15F2-800F-C466-162E1C5C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329EC5-5549-C251-49C1-5C20CC2A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23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D1AFA-FC05-39A1-CB1C-A24AE53D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5124C2-AC69-AF2B-6591-75A88D53E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2B113-BA2A-5710-1396-494E496E5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2F9827-A106-22A1-B051-550E87C0C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D3F407-830B-CF49-BFB5-CE05C45D2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9F5C92-0D44-D41A-5B09-F7F91FD2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C37EAE-C14E-ABB7-82B5-6486AE4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688531-4216-2730-332F-91BF99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3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B106B-FAFB-A7FE-2BF2-FFDA38B0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D07D32-2B1D-1DA0-AD3F-0E7191C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F28141-362D-35D4-B25B-C514D25F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EB8BDC-45CA-70FD-EAA9-782870E3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5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0E4552-9A9E-F10E-C2EC-2F65B596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F0CCF6-D5A8-5685-29BD-0248210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A6E40F-FD21-38F8-A8BE-3BCF8193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083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89DE5-D822-0BA0-F0BD-C1BF9386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1A4D2-FA34-FC86-5E2F-6E21F3C1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6438-733B-1908-B3E3-7ADD3712F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268E29-3A40-7C98-9584-359BB97A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D8C014-7F61-A1D6-D267-3B064C72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4237A0-DD48-55E8-2272-6DDBA96E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813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79CCA-D365-D01F-E099-35AEAB944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F9A2EF-D829-DC8B-15EA-081E4F442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C6AFCC-AE88-A4E8-28B8-E0463B998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138BB3-26FF-DA83-9424-66E969E5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E50FE3-EC22-52E0-817C-F2F238C9D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3D3D74-382B-6844-F02E-2ABCF5C4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392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7F7E5-169C-228D-2836-85AA05A9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0A363A-B90F-431F-2EE4-1BDD40DB9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2963F-190F-1F8F-DF22-548948CC7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2747F-31F9-4A3A-B764-70891862D284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4D8C72-4E2F-0474-4AE0-7D038E85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E693C-6DBB-67F8-5CD8-042BA16D5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4F2CA-929C-40EC-8AD4-49C0494C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7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AD42D-533D-21A3-97EA-AA2850C3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2"/>
            <a:ext cx="12192000" cy="696518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7667F58C-9EEF-0F14-073B-5C854C7A62A8}"/>
              </a:ext>
            </a:extLst>
          </p:cNvPr>
          <p:cNvSpPr/>
          <p:nvPr/>
        </p:nvSpPr>
        <p:spPr>
          <a:xfrm>
            <a:off x="265370" y="237508"/>
            <a:ext cx="6950677" cy="5283200"/>
          </a:xfrm>
          <a:prstGeom prst="round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7F91104-FBBF-9CA1-F0F5-DD695CF1F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52" y="2412895"/>
            <a:ext cx="3626983" cy="3626983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314E85C-1D18-4E6E-C651-5DF13BDC4B71}"/>
              </a:ext>
            </a:extLst>
          </p:cNvPr>
          <p:cNvCxnSpPr>
            <a:cxnSpLocks/>
          </p:cNvCxnSpPr>
          <p:nvPr/>
        </p:nvCxnSpPr>
        <p:spPr>
          <a:xfrm>
            <a:off x="3720995" y="1535648"/>
            <a:ext cx="2031457" cy="242369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D141A0A9-F1D5-4D5F-BFF0-FB1A2B2D40CD}"/>
              </a:ext>
            </a:extLst>
          </p:cNvPr>
          <p:cNvCxnSpPr>
            <a:cxnSpLocks/>
          </p:cNvCxnSpPr>
          <p:nvPr/>
        </p:nvCxnSpPr>
        <p:spPr>
          <a:xfrm flipH="1">
            <a:off x="1884930" y="1794146"/>
            <a:ext cx="3785621" cy="2242418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F9775A5-BEF0-71FD-8A11-B5560C856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00" y="481446"/>
            <a:ext cx="1024123" cy="105420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8657CB9-18FD-CE59-F5C2-833C08791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91" y="4242849"/>
            <a:ext cx="1877530" cy="1877530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1F27045-AD25-21D9-D1B8-80C429653B44}"/>
              </a:ext>
            </a:extLst>
          </p:cNvPr>
          <p:cNvCxnSpPr>
            <a:cxnSpLocks/>
          </p:cNvCxnSpPr>
          <p:nvPr/>
        </p:nvCxnSpPr>
        <p:spPr>
          <a:xfrm>
            <a:off x="1877236" y="1835125"/>
            <a:ext cx="1827476" cy="2431561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ABF1A4E-C60B-58F8-0391-1F16D7392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326" y="3709099"/>
            <a:ext cx="1604321" cy="16043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A2630A5-106A-0DD0-4BEE-7ED7FAF82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38" y="510393"/>
            <a:ext cx="1758948" cy="17589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FDCFAF9-0DB0-4E7D-AD6F-8B3E78E628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281" y1="33789" x2="36719" y2="26465"/>
                        <a14:foregroundMark x1="36719" y1="26465" x2="44238" y2="26270"/>
                        <a14:foregroundMark x1="44238" y1="26270" x2="43262" y2="34473"/>
                        <a14:foregroundMark x1="43262" y1="34473" x2="37598" y2="34766"/>
                        <a14:foregroundMark x1="38867" y1="60645" x2="38477" y2="60449"/>
                        <a14:foregroundMark x1="39746" y1="56738" x2="36621" y2="56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288" y="3484287"/>
            <a:ext cx="2017795" cy="2017795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96132E-C4A4-7ACB-BB5F-892251893B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26563" y1="87793" x2="26660" y2="87500"/>
                        <a14:backgroundMark x1="31934" y1="82813" x2="31836" y2="83105"/>
                        <a14:backgroundMark x1="73828" y1="87012" x2="66016" y2="86719"/>
                        <a14:backgroundMark x1="66016" y1="86719" x2="71191" y2="81836"/>
                        <a14:backgroundMark x1="71191" y1="81836" x2="73828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543" y="454666"/>
            <a:ext cx="1988965" cy="19889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E226BC1-562B-6906-531B-C418C9065F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480" y="3766564"/>
            <a:ext cx="1334066" cy="1334066"/>
          </a:xfrm>
          <a:prstGeom prst="round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94992F-8752-E740-9643-23A09D79ED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48" y="634637"/>
            <a:ext cx="1123187" cy="149758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6CBA6C07-07D4-0300-B21F-F51F8AF66ADF}"/>
              </a:ext>
            </a:extLst>
          </p:cNvPr>
          <p:cNvGrpSpPr/>
          <p:nvPr/>
        </p:nvGrpSpPr>
        <p:grpSpPr>
          <a:xfrm>
            <a:off x="273970" y="177591"/>
            <a:ext cx="7161637" cy="5486040"/>
            <a:chOff x="273970" y="177591"/>
            <a:chExt cx="7161637" cy="5486040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74F7A5EF-0C42-4A98-7005-6502BC2EAC81}"/>
                </a:ext>
              </a:extLst>
            </p:cNvPr>
            <p:cNvSpPr/>
            <p:nvPr/>
          </p:nvSpPr>
          <p:spPr>
            <a:xfrm>
              <a:off x="273970" y="218882"/>
              <a:ext cx="6950677" cy="52832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BB13AE2-1670-B286-3C4F-907789187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43" y="177591"/>
              <a:ext cx="2645229" cy="2645229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42C68D4-7452-0A9F-8CDD-5EDD91170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69" y="3341742"/>
              <a:ext cx="1796143" cy="179614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CDB18D1-AB1B-7270-8E23-B94EDEFEE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29" y="216549"/>
              <a:ext cx="2433794" cy="243379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1BD8A75-15C1-C91E-2ABE-118388BF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767" y="3124585"/>
              <a:ext cx="2423818" cy="242381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EAF90E8-A55C-8338-0127-4F3B62A3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536" y="975614"/>
              <a:ext cx="1239628" cy="129372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9848660-099C-9C05-E0B8-F0890EFD4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68" y="2926492"/>
              <a:ext cx="2737139" cy="2737139"/>
            </a:xfrm>
            <a:prstGeom prst="rect">
              <a:avLst/>
            </a:prstGeom>
          </p:spPr>
        </p:pic>
      </p:grp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34A97EAB-044F-FCD4-A249-757A504F4BC4}"/>
              </a:ext>
            </a:extLst>
          </p:cNvPr>
          <p:cNvCxnSpPr>
            <a:cxnSpLocks/>
          </p:cNvCxnSpPr>
          <p:nvPr/>
        </p:nvCxnSpPr>
        <p:spPr>
          <a:xfrm flipH="1">
            <a:off x="2405923" y="2013451"/>
            <a:ext cx="3212240" cy="1834272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4A185D06-5D39-5A3A-4C73-0C63C17AFDB7}"/>
              </a:ext>
            </a:extLst>
          </p:cNvPr>
          <p:cNvCxnSpPr>
            <a:cxnSpLocks/>
          </p:cNvCxnSpPr>
          <p:nvPr/>
        </p:nvCxnSpPr>
        <p:spPr>
          <a:xfrm flipV="1">
            <a:off x="4207245" y="2312988"/>
            <a:ext cx="479055" cy="1396111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13F5FD52-E946-FA5D-B2CB-55C6DA93DA40}"/>
              </a:ext>
            </a:extLst>
          </p:cNvPr>
          <p:cNvCxnSpPr>
            <a:cxnSpLocks/>
          </p:cNvCxnSpPr>
          <p:nvPr/>
        </p:nvCxnSpPr>
        <p:spPr>
          <a:xfrm>
            <a:off x="2790974" y="2222063"/>
            <a:ext cx="2559854" cy="1659904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7C75B0BF-4B4A-8115-7CBE-C86D109D7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01" y="467884"/>
            <a:ext cx="1024123" cy="1054202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3D8BB8F2-5C0F-68E9-9FF6-51FEAE0F6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702" y="454322"/>
            <a:ext cx="1024123" cy="1054202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16463662-132F-5144-8A93-4013C34CD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00" y="1308024"/>
            <a:ext cx="1024123" cy="1054202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214A55AA-7AD6-0F02-E94D-1E6C01A5B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01" y="1295579"/>
            <a:ext cx="1024123" cy="1054202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59DE5245-C53D-F6DE-4EB7-C570EBE63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502" y="1308024"/>
            <a:ext cx="1024123" cy="1054202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ED290131-7FC2-ECD3-9E8C-B7E6968870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99" y="474665"/>
            <a:ext cx="1024123" cy="105420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B16E7B92-E5BB-DB86-74E7-0D7ADF13B2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01" y="454322"/>
            <a:ext cx="1024123" cy="105420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9A4F2809-8C4E-F550-10B0-021F54D461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702" y="454322"/>
            <a:ext cx="1024123" cy="105420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E9B436B9-6A3E-E3E6-14B9-024845C9150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98" y="1295579"/>
            <a:ext cx="1024123" cy="105420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9DEB511E-9B9C-0A10-A46F-2708F000BE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00" y="1308024"/>
            <a:ext cx="1024123" cy="1054202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3A561C1-1F28-F47D-7445-B849A1C68B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700" y="1308024"/>
            <a:ext cx="1024123" cy="10542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3C2EE-0F79-8EFF-7656-09ADE9E82B7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3" y="5350857"/>
            <a:ext cx="1360644" cy="1377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04F959-B431-F827-E78B-61D9DBA36B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6B54307-971A-4731-A0CB-C3FE43900105}"/>
</file>

<file path=customXml/itemProps2.xml><?xml version="1.0" encoding="utf-8"?>
<ds:datastoreItem xmlns:ds="http://schemas.openxmlformats.org/officeDocument/2006/customXml" ds:itemID="{FE573F41-78D0-4CFB-91EA-ED5159941456}"/>
</file>

<file path=customXml/itemProps3.xml><?xml version="1.0" encoding="utf-8"?>
<ds:datastoreItem xmlns:ds="http://schemas.openxmlformats.org/officeDocument/2006/customXml" ds:itemID="{0D2D013E-C3E2-46EB-8268-1BB7CD0DB39C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2</cp:revision>
  <dcterms:created xsi:type="dcterms:W3CDTF">2025-12-03T19:22:27Z</dcterms:created>
  <dcterms:modified xsi:type="dcterms:W3CDTF">2025-12-03T22:12:46Z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