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8B6430-400C-CDC1-4C4F-A8D1B3777846}" v="3" dt="2025-12-04T21:36:47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B48B6430-400C-CDC1-4C4F-A8D1B3777846}"/>
    <pc:docChg chg="modSld">
      <pc:chgData name="somovaasya3" userId="S::somovaasya3_gmail.com#ext#@slideedu.onmicrosoft.com::05b36399-d501-4a7b-87fd-615099445ab5" providerId="AD" clId="Web-{B48B6430-400C-CDC1-4C4F-A8D1B3777846}" dt="2025-12-04T21:36:47.400" v="1" actId="1076"/>
      <pc:docMkLst>
        <pc:docMk/>
      </pc:docMkLst>
      <pc:sldChg chg="modSp">
        <pc:chgData name="somovaasya3" userId="S::somovaasya3_gmail.com#ext#@slideedu.onmicrosoft.com::05b36399-d501-4a7b-87fd-615099445ab5" providerId="AD" clId="Web-{B48B6430-400C-CDC1-4C4F-A8D1B3777846}" dt="2025-12-04T21:36:47.400" v="1" actId="1076"/>
        <pc:sldMkLst>
          <pc:docMk/>
          <pc:sldMk cId="572790934" sldId="258"/>
        </pc:sldMkLst>
        <pc:picChg chg="mod">
          <ac:chgData name="somovaasya3" userId="S::somovaasya3_gmail.com#ext#@slideedu.onmicrosoft.com::05b36399-d501-4a7b-87fd-615099445ab5" providerId="AD" clId="Web-{B48B6430-400C-CDC1-4C4F-A8D1B3777846}" dt="2025-12-04T21:36:47.400" v="1" actId="1076"/>
          <ac:picMkLst>
            <pc:docMk/>
            <pc:sldMk cId="572790934" sldId="258"/>
            <ac:picMk id="3" creationId="{FFF04472-ECBF-02A5-061A-0076F54F79C1}"/>
          </ac:picMkLst>
        </pc:picChg>
      </pc:sldChg>
    </pc:docChg>
  </pc:docChgLst>
  <pc:docChgLst>
    <pc:chgData clId="Web-{B48B6430-400C-CDC1-4C4F-A8D1B3777846}"/>
    <pc:docChg chg="modSld">
      <pc:chgData name="" userId="" providerId="" clId="Web-{B48B6430-400C-CDC1-4C4F-A8D1B3777846}" dt="2025-12-04T21:36:42.197" v="0" actId="14100"/>
      <pc:docMkLst>
        <pc:docMk/>
      </pc:docMkLst>
      <pc:sldChg chg="modSp">
        <pc:chgData name="" userId="" providerId="" clId="Web-{B48B6430-400C-CDC1-4C4F-A8D1B3777846}" dt="2025-12-04T21:36:42.197" v="0" actId="14100"/>
        <pc:sldMkLst>
          <pc:docMk/>
          <pc:sldMk cId="572790934" sldId="258"/>
        </pc:sldMkLst>
        <pc:picChg chg="mod">
          <ac:chgData name="" userId="" providerId="" clId="Web-{B48B6430-400C-CDC1-4C4F-A8D1B3777846}" dt="2025-12-04T21:36:42.197" v="0" actId="14100"/>
          <ac:picMkLst>
            <pc:docMk/>
            <pc:sldMk cId="572790934" sldId="258"/>
            <ac:picMk id="3" creationId="{FFF04472-ECBF-02A5-061A-0076F54F79C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1D078-F1FC-D209-ABC4-DDFEEB14B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494895-EC8A-AD5E-A3E8-418C094D4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63C58-6A47-E2CC-0930-761A9F85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AE485-FB01-8A38-0F41-C06DB83F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5AE33F-6306-9BEF-61F0-00F98055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393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FFDF5-D235-3DC9-9247-F67EC013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4D446-C70B-BE02-8FE5-E0A4A0F30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DD645B-B4C7-28D4-C3DA-6998FBF9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1D94F-7658-5AB9-3102-3611AC0AD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DF5460-02BA-1E86-F8A0-4E4B1AB3E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8443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55590D-4043-1320-EF68-DF0911ED7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3C8A77-B115-DC12-13F4-23A582242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00FFA-2C47-DCA3-620F-CE8CD527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83E43-2BA3-6ECC-7D44-BD1336C3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B79094-9112-8952-4620-1818F3D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776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0E3DE-7955-27A5-4B19-2F0A8473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DD0419-4216-6AD4-7F2B-9BB43F49A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CE4973-C877-705A-BE89-90EBD2949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75AED2-9AFA-132C-EEF2-9988F9C8E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39FF74-D9B4-DC4D-77FD-15B6497E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710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2D97B-0591-9405-F217-1F11FC7C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AD55-D58D-F29C-A9D3-B1B36FF13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B83EA-96EB-D9E2-B601-1CC49A443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0A962-891F-FDC9-DBB3-8B3524ACF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42011-5637-4BB1-1139-3F8096D1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62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912FB-60F7-7FDF-61F5-D9A95658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99A8C4-2B93-480D-1EF2-29D5593EE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D8F5AA-3A32-F70E-FAD1-86477BB66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2283A6-E769-9DA7-FDA4-15BCD3BC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C4B993-BB3B-832A-7CF7-DEF79B76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BA1CFE-7CF8-1411-86FD-542B956F9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457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3C3D1-C8D1-4852-A196-68C0F6DB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AEDBAD-6E40-5A8E-DBAC-37EB54E82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FAB1A-5F6C-FE93-A54E-6CCC01C63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F6047A-9ECC-CCF8-C71B-29CCEE68A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FCB420-7764-48CC-1433-23769B42C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196AF9-D10D-B708-A487-428C96A16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D0E3F38-83C2-6FDD-B935-5CB6B9A9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39F089-691E-90C1-B174-B352752F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47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9A2FA-C5A0-0D61-9937-B3A6D56E2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E76F02-201E-F3E4-B343-9D1A467B0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A70191-B880-930B-D1DE-2513C3D8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BAD13C-1D83-3737-5A91-603109AC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987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3FC019-270C-8038-81FC-943D62DCC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B69E54-5943-B931-AC3F-D0C7D540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83F57B-CDF9-BE1F-78FB-2C68668A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056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B9276-C751-EB10-A43F-1CBC7D26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FA175E-381D-B6B0-5E95-93E5EE945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04A7FD-5487-EC92-DC69-DEEBA857D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CCCC99-E652-FD88-D56C-4F848728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0E6261-BDDA-7D1B-BC59-567C68FE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C15A9E-3F59-5200-FB0E-E2BA1378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4111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E6CD4-1FCC-E8DB-ACE5-67BDA6D1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786C5BB-9552-DAF6-FE84-431100F76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7A7E01-87B6-9075-6BE2-73EC18F7F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A80C6A-C29C-4696-F6B9-A7B46A32D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7D35-01F3-46FF-B07E-7463302809A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91F603-8FCF-ECFC-3AC2-46CED5D8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4C5A21-E480-597E-93AE-342DB5B5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495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36F23-520B-9F35-8F0D-A4BF80542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2F768F-40FD-D85E-E442-2A9F81ED6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5004ED-F614-6DF7-7EEE-6EE138FB4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17D35-01F3-46FF-B07E-7463302809A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352731-2EC9-2332-8F51-CE884BC30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55162B-5EC1-7472-B907-7576FF683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0B6CD-25E3-4BE8-99BA-D7FD38FFFB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10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AE70F3-36C2-EC49-5DFC-16F83C2D6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743"/>
            <a:ext cx="12192000" cy="69777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F04472-ECBF-02A5-061A-0076F54F7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29" y="3682577"/>
            <a:ext cx="2442537" cy="2442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8130EB-6AAF-DA8A-4DB4-E6092533F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952"/>
            <a:ext cx="1072280" cy="104509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53515FB-AA01-72FB-53A2-2DD9781AAD1E}"/>
              </a:ext>
            </a:extLst>
          </p:cNvPr>
          <p:cNvGrpSpPr/>
          <p:nvPr/>
        </p:nvGrpSpPr>
        <p:grpSpPr>
          <a:xfrm>
            <a:off x="170098" y="1929796"/>
            <a:ext cx="2351315" cy="2361332"/>
            <a:chOff x="3930769" y="956789"/>
            <a:chExt cx="2351315" cy="2361332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4C8F7F7-FA68-7B32-9ED4-9CCDFF950FF2}"/>
                </a:ext>
              </a:extLst>
            </p:cNvPr>
            <p:cNvSpPr/>
            <p:nvPr/>
          </p:nvSpPr>
          <p:spPr>
            <a:xfrm>
              <a:off x="4072804" y="956789"/>
              <a:ext cx="2100921" cy="23285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66D598E-6520-52E5-F998-9365C5319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769" y="966806"/>
              <a:ext cx="2351315" cy="235131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D668B4A-CA46-4956-3932-8C3B053CB4F3}"/>
              </a:ext>
            </a:extLst>
          </p:cNvPr>
          <p:cNvGrpSpPr/>
          <p:nvPr/>
        </p:nvGrpSpPr>
        <p:grpSpPr>
          <a:xfrm>
            <a:off x="2691510" y="2861355"/>
            <a:ext cx="1339269" cy="1306287"/>
            <a:chOff x="4464802" y="3394599"/>
            <a:chExt cx="1339269" cy="1306287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EB86C2F5-7E40-7948-ADE4-5BDFD87610E3}"/>
                </a:ext>
              </a:extLst>
            </p:cNvPr>
            <p:cNvSpPr/>
            <p:nvPr/>
          </p:nvSpPr>
          <p:spPr>
            <a:xfrm>
              <a:off x="4464802" y="3405486"/>
              <a:ext cx="1283248" cy="12845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DABE9A9-EA17-5975-FD94-10FA8984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84" y="3394599"/>
              <a:ext cx="1306287" cy="1306287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83AEC62-56CD-054E-76E9-E091EE8611B9}"/>
              </a:ext>
            </a:extLst>
          </p:cNvPr>
          <p:cNvGrpSpPr/>
          <p:nvPr/>
        </p:nvGrpSpPr>
        <p:grpSpPr>
          <a:xfrm>
            <a:off x="6284937" y="2845092"/>
            <a:ext cx="1362612" cy="1315427"/>
            <a:chOff x="6257345" y="3054406"/>
            <a:chExt cx="1362612" cy="1315427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1A80D8C5-6A29-D7D6-F901-ABE290625401}"/>
                </a:ext>
              </a:extLst>
            </p:cNvPr>
            <p:cNvSpPr/>
            <p:nvPr/>
          </p:nvSpPr>
          <p:spPr>
            <a:xfrm>
              <a:off x="6257346" y="3054406"/>
              <a:ext cx="1362611" cy="13124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9238D09-CBEC-0BA2-2206-18EDB160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345" y="3085319"/>
              <a:ext cx="1283248" cy="1284514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5B2E5CB-3C16-C31F-DE87-D86F1111FC8F}"/>
              </a:ext>
            </a:extLst>
          </p:cNvPr>
          <p:cNvGrpSpPr/>
          <p:nvPr/>
        </p:nvGrpSpPr>
        <p:grpSpPr>
          <a:xfrm>
            <a:off x="7854765" y="2722130"/>
            <a:ext cx="1465453" cy="1366712"/>
            <a:chOff x="7535366" y="4168120"/>
            <a:chExt cx="1465453" cy="1366712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5A59AB10-2CBE-BCAE-D12E-F0B7FE505B18}"/>
                </a:ext>
              </a:extLst>
            </p:cNvPr>
            <p:cNvSpPr/>
            <p:nvPr/>
          </p:nvSpPr>
          <p:spPr>
            <a:xfrm>
              <a:off x="7535366" y="4228545"/>
              <a:ext cx="1465453" cy="130628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D7F7EC1-1EBE-25C9-D8FC-61D507A5B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0738" y="4168120"/>
              <a:ext cx="1270576" cy="1287957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FF5507B-C031-4997-7EAF-298888E0C2F9}"/>
              </a:ext>
            </a:extLst>
          </p:cNvPr>
          <p:cNvGrpSpPr/>
          <p:nvPr/>
        </p:nvGrpSpPr>
        <p:grpSpPr>
          <a:xfrm>
            <a:off x="3550718" y="1053710"/>
            <a:ext cx="2969400" cy="3153254"/>
            <a:chOff x="8406837" y="890267"/>
            <a:chExt cx="2969400" cy="315325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69F675F9-5A53-6078-E4A8-AF0B7DCFD6B3}"/>
                </a:ext>
              </a:extLst>
            </p:cNvPr>
            <p:cNvSpPr/>
            <p:nvPr/>
          </p:nvSpPr>
          <p:spPr>
            <a:xfrm>
              <a:off x="9060520" y="890267"/>
              <a:ext cx="1817914" cy="31532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3E59530-F8DC-D79B-4AD9-C51DD9EF1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6837" y="981231"/>
              <a:ext cx="2969400" cy="2969400"/>
            </a:xfrm>
            <a:prstGeom prst="rect">
              <a:avLst/>
            </a:prstGeom>
          </p:spPr>
        </p:pic>
      </p:grp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792B9F8-AE00-B29D-17CF-F249F61D9CC0}"/>
              </a:ext>
            </a:extLst>
          </p:cNvPr>
          <p:cNvSpPr/>
          <p:nvPr/>
        </p:nvSpPr>
        <p:spPr>
          <a:xfrm>
            <a:off x="3229026" y="65050"/>
            <a:ext cx="5391221" cy="8833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A62E7D3-A6E8-4C19-438B-6F5A5D9695B8}"/>
              </a:ext>
            </a:extLst>
          </p:cNvPr>
          <p:cNvGrpSpPr/>
          <p:nvPr/>
        </p:nvGrpSpPr>
        <p:grpSpPr>
          <a:xfrm>
            <a:off x="1735635" y="4388347"/>
            <a:ext cx="6620976" cy="2363464"/>
            <a:chOff x="3653534" y="2568732"/>
            <a:chExt cx="9818914" cy="4175653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B9E6C801-07C4-0066-B291-2C44D6BD1AEA}"/>
                </a:ext>
              </a:extLst>
            </p:cNvPr>
            <p:cNvSpPr/>
            <p:nvPr/>
          </p:nvSpPr>
          <p:spPr>
            <a:xfrm>
              <a:off x="3653534" y="2568732"/>
              <a:ext cx="9818914" cy="41756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>
                  <a:solidFill>
                    <a:schemeClr val="tx1"/>
                  </a:solidFill>
                </a:rPr>
                <a:t>                                                                 </a:t>
              </a:r>
            </a:p>
            <a:p>
              <a:pPr algn="ctr"/>
              <a:r>
                <a: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ОРЁЛ КРУЖИТ НАД ЛУГОМ</a:t>
              </a:r>
            </a:p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ОРЁЛ ПЛАВАЕТ В ЛУГУ</a:t>
              </a:r>
            </a:p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ОРЁЛ ЛЕТЕЛО И РЫЧАЛО </a:t>
              </a:r>
            </a:p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E50FBDE-48A1-8F17-F75D-519B7E247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98004" y="3093224"/>
              <a:ext cx="3108526" cy="3108526"/>
            </a:xfrm>
            <a:prstGeom prst="roundRect">
              <a:avLst/>
            </a:prstGeom>
          </p:spPr>
        </p:pic>
      </p:grp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50936394-4065-D4B2-3E6E-A782F9DD7D07}"/>
              </a:ext>
            </a:extLst>
          </p:cNvPr>
          <p:cNvSpPr/>
          <p:nvPr/>
        </p:nvSpPr>
        <p:spPr>
          <a:xfrm>
            <a:off x="4449174" y="4828144"/>
            <a:ext cx="3293651" cy="430545"/>
          </a:xfrm>
          <a:prstGeom prst="roundRect">
            <a:avLst/>
          </a:prstGeom>
          <a:solidFill>
            <a:srgbClr val="00B050">
              <a:alpha val="4196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5C53C32-BE25-D711-9DC4-093BC3770F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18" y="-43421"/>
            <a:ext cx="1097072" cy="111048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3EEE5F6-40B8-AB58-0787-915E851D0B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69" y="-27158"/>
            <a:ext cx="1097072" cy="111048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E1E0822-6D0B-F326-DC5B-F18855BDCB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25" y="-48499"/>
            <a:ext cx="1097072" cy="11104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45A2263-583E-EC13-08C2-DCA581021D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84" y="-48499"/>
            <a:ext cx="1097072" cy="111048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0799243-BA35-AEA5-6C43-C79D394F2F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32" y="-32275"/>
            <a:ext cx="1097072" cy="111048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3F657B-D032-E12A-379E-BC2992B5AA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80" y="1518887"/>
            <a:ext cx="1097072" cy="111048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1C76D5C-BB59-AEB5-74F2-3C32D261CC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28" y="2311555"/>
            <a:ext cx="1097072" cy="11104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226B675-697B-D49F-1822-4CC8CDF5C1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75" y="1105757"/>
            <a:ext cx="1097072" cy="111048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3BD50E6-9DF1-A0FC-CF80-D7C7321820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02" y="2050100"/>
            <a:ext cx="1097072" cy="111048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939EAEB-C7C5-1E16-81F6-03937464DE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00" y="2216244"/>
            <a:ext cx="1097072" cy="1110487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AA1FF84-E0BF-62A4-9B92-0448298EBFEC}"/>
              </a:ext>
            </a:extLst>
          </p:cNvPr>
          <p:cNvGrpSpPr/>
          <p:nvPr/>
        </p:nvGrpSpPr>
        <p:grpSpPr>
          <a:xfrm>
            <a:off x="1744117" y="4389131"/>
            <a:ext cx="6620976" cy="2351315"/>
            <a:chOff x="315997" y="1685194"/>
            <a:chExt cx="9818914" cy="4175653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C4A5AAD4-B570-6F83-CF07-6C13BE1DDA52}"/>
                </a:ext>
              </a:extLst>
            </p:cNvPr>
            <p:cNvSpPr/>
            <p:nvPr/>
          </p:nvSpPr>
          <p:spPr>
            <a:xfrm>
              <a:off x="315997" y="1685194"/>
              <a:ext cx="9818914" cy="41756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>
                  <a:solidFill>
                    <a:schemeClr val="tx1"/>
                  </a:solidFill>
                </a:rPr>
                <a:t>                                                                 </a:t>
              </a:r>
            </a:p>
            <a:p>
              <a:pPr algn="ctr"/>
              <a:r>
                <a: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КОЛИБРИ КРУЖАТ НАД ЛУЖАЙКОЙ</a:t>
              </a:r>
            </a:p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КОЛИБРИ КРУЖИТ НАД ЛУЖАЙКОЙ</a:t>
              </a:r>
            </a:p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КОЛИБРИ КРИЧИТ И ЛАЕТ</a:t>
              </a:r>
            </a:p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760A66E-B981-4378-7541-61B12AA1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48262" y="2419934"/>
              <a:ext cx="2463622" cy="2463621"/>
            </a:xfrm>
            <a:prstGeom prst="round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87A24ED4-D8CC-4B64-CB02-C90E390F1C2A}"/>
              </a:ext>
            </a:extLst>
          </p:cNvPr>
          <p:cNvSpPr/>
          <p:nvPr/>
        </p:nvSpPr>
        <p:spPr>
          <a:xfrm>
            <a:off x="3905377" y="5292521"/>
            <a:ext cx="4279054" cy="511769"/>
          </a:xfrm>
          <a:prstGeom prst="roundRect">
            <a:avLst/>
          </a:prstGeom>
          <a:solidFill>
            <a:srgbClr val="00B050">
              <a:alpha val="4313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75CBE07-5A6D-EC93-9918-EE4B5A6E7321}"/>
              </a:ext>
            </a:extLst>
          </p:cNvPr>
          <p:cNvGrpSpPr/>
          <p:nvPr/>
        </p:nvGrpSpPr>
        <p:grpSpPr>
          <a:xfrm>
            <a:off x="1744116" y="4406180"/>
            <a:ext cx="6612495" cy="2334266"/>
            <a:chOff x="1095540" y="932291"/>
            <a:chExt cx="9818914" cy="4189575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0665DFAB-F45B-C646-F2D8-A153C8924AE7}"/>
                </a:ext>
              </a:extLst>
            </p:cNvPr>
            <p:cNvSpPr/>
            <p:nvPr/>
          </p:nvSpPr>
          <p:spPr>
            <a:xfrm>
              <a:off x="1095540" y="932291"/>
              <a:ext cx="9818914" cy="41895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>
                  <a:solidFill>
                    <a:schemeClr val="tx1"/>
                  </a:solidFill>
                </a:rPr>
                <a:t>                                                                 </a:t>
              </a:r>
            </a:p>
            <a:p>
              <a:pPr algn="ctr"/>
              <a:r>
                <a: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УЛИТКА МЕДЛЕННО ПОЛЗЁТ ПО МОКРОМУ ЛИСТУ</a:t>
              </a:r>
            </a:p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УЛИТКА ПОЛЗУТ ПО МОКРОМУ ЛИСТУ</a:t>
              </a:r>
            </a:p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УЛИТКА ЛЕТАЕТ ВОКРУГ ЛЮСТРЫ И РЫЧИТ</a:t>
              </a:r>
            </a:p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5369EF0-5EAC-9CFF-2A42-55D2CCB48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42913" y="2707218"/>
              <a:ext cx="1890362" cy="1890361"/>
            </a:xfrm>
            <a:prstGeom prst="roundRect">
              <a:avLst/>
            </a:prstGeom>
          </p:spPr>
        </p:pic>
      </p:grp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E6605025-1122-74FC-335D-44B3A7FEFFB8}"/>
              </a:ext>
            </a:extLst>
          </p:cNvPr>
          <p:cNvSpPr/>
          <p:nvPr/>
        </p:nvSpPr>
        <p:spPr>
          <a:xfrm>
            <a:off x="2454002" y="4863427"/>
            <a:ext cx="5730429" cy="374962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965C7E-E76A-63B0-8D10-C04617B807AF}"/>
              </a:ext>
            </a:extLst>
          </p:cNvPr>
          <p:cNvGrpSpPr/>
          <p:nvPr/>
        </p:nvGrpSpPr>
        <p:grpSpPr>
          <a:xfrm>
            <a:off x="1752597" y="4384584"/>
            <a:ext cx="6620978" cy="2351314"/>
            <a:chOff x="1717480" y="4397224"/>
            <a:chExt cx="6620978" cy="2351314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896C30A8-D767-A3DD-0FE4-C3038E2407F7}"/>
                </a:ext>
              </a:extLst>
            </p:cNvPr>
            <p:cNvSpPr/>
            <p:nvPr/>
          </p:nvSpPr>
          <p:spPr>
            <a:xfrm>
              <a:off x="1717480" y="4397224"/>
              <a:ext cx="6620978" cy="23513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ЖУРНАЛИСТКА ДЕЛАЕТ РЕПЕРТАЖ </a:t>
              </a:r>
            </a:p>
            <a:p>
              <a:pPr algn="ctr"/>
              <a:endParaRPr lang="ru-RU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ЖУРНАЛИСТ ДЕЛАЕТ РЕПОРТАЖ</a:t>
              </a:r>
            </a:p>
            <a:p>
              <a:pPr algn="ctr"/>
              <a:endParaRPr lang="ru-RU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ЖУРНАЛИСТЫ БЕГАЮТ И ПРЫГАЮТ</a:t>
              </a:r>
              <a:endParaRPr lang="uk-UA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F3A1B338-C196-A4C9-10A9-AA20A015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79155" y="4527833"/>
              <a:ext cx="2060577" cy="2060577"/>
            </a:xfrm>
            <a:prstGeom prst="roundRect">
              <a:avLst/>
            </a:prstGeom>
          </p:spPr>
        </p:pic>
      </p:grp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3B35B6B1-2D24-A9B6-A26B-97D3620FD943}"/>
              </a:ext>
            </a:extLst>
          </p:cNvPr>
          <p:cNvSpPr/>
          <p:nvPr/>
        </p:nvSpPr>
        <p:spPr>
          <a:xfrm>
            <a:off x="4175162" y="4905328"/>
            <a:ext cx="3694306" cy="391964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577A8CD5-9EF3-C60F-5905-B6A27C6E2515}"/>
              </a:ext>
            </a:extLst>
          </p:cNvPr>
          <p:cNvGrpSpPr/>
          <p:nvPr/>
        </p:nvGrpSpPr>
        <p:grpSpPr>
          <a:xfrm>
            <a:off x="1752595" y="4384752"/>
            <a:ext cx="6620978" cy="2361459"/>
            <a:chOff x="1717479" y="4398822"/>
            <a:chExt cx="6620978" cy="2318597"/>
          </a:xfrm>
        </p:grpSpPr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904C9796-61F0-100D-11C7-2A1DBB5E5710}"/>
                </a:ext>
              </a:extLst>
            </p:cNvPr>
            <p:cNvSpPr/>
            <p:nvPr/>
          </p:nvSpPr>
          <p:spPr>
            <a:xfrm>
              <a:off x="1717479" y="4398822"/>
              <a:ext cx="6620978" cy="231859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>
                  <a:solidFill>
                    <a:schemeClr val="tx1"/>
                  </a:solidFill>
                </a:rPr>
                <a:t>                                                 </a:t>
              </a:r>
              <a:r>
                <a:rPr lang="ru-RU">
                  <a:solidFill>
                    <a:schemeClr val="tx1"/>
                  </a:solidFill>
                </a:rPr>
                <a:t>     </a:t>
              </a:r>
              <a:r>
                <a: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СВЕТЛОФОР МИГАЕТ</a:t>
              </a:r>
            </a:p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05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</a:t>
              </a:r>
              <a:r>
                <a: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СВЕТЛАФОР КРИЧИТ НА УЛИТКУ</a:t>
              </a:r>
            </a:p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СВЕТЛОФОРТ НЕ РАБОТАЛ СЕЙЧАС</a:t>
              </a:r>
              <a:endParaRPr lang="uk-UA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87DBF221-0F82-6F96-3F5D-1DC0F181B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32019" y="4758247"/>
              <a:ext cx="1654894" cy="1654894"/>
            </a:xfrm>
            <a:prstGeom prst="roundRect">
              <a:avLst/>
            </a:prstGeom>
          </p:spPr>
        </p:pic>
      </p:grp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4E1D86C4-2835-81AB-6601-4A16B267BCF0}"/>
              </a:ext>
            </a:extLst>
          </p:cNvPr>
          <p:cNvSpPr/>
          <p:nvPr/>
        </p:nvSpPr>
        <p:spPr>
          <a:xfrm>
            <a:off x="4523063" y="4798735"/>
            <a:ext cx="2822483" cy="511769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FEDB44E-AF2D-091F-6A49-E279C458C4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97" y="1117959"/>
            <a:ext cx="5964614" cy="47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06224 -0.3428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099 -0.302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0.08307 -0.3296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00859 -0.1620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35665 -0.2277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46" grpId="0" animBg="1"/>
      <p:bldP spid="46" grpId="1" animBg="1"/>
      <p:bldP spid="50" grpId="0" animBg="1"/>
      <p:bldP spid="50" grpId="1" animBg="1"/>
      <p:bldP spid="55" grpId="0" animBg="1"/>
      <p:bldP spid="55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88C271B-9E1B-4234-9502-7739220160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A73671-E5A1-4C5C-9BB3-02B428A93589}">
  <ds:schemaRefs>
    <ds:schemaRef ds:uri="f2b6131b-628d-405c-9a7f-49f976ea74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081252-C526-4B28-A603-25CA46B11DF9}">
  <ds:schemaRefs>
    <ds:schemaRef ds:uri="f2b6131b-628d-405c-9a7f-49f976ea74d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revision>1</cp:revision>
  <dcterms:created xsi:type="dcterms:W3CDTF">2025-11-26T19:57:00Z</dcterms:created>
  <dcterms:modified xsi:type="dcterms:W3CDTF">2025-12-04T21:36:50Z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