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0"/>
            <a:ext cx="7213600" cy="68580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BD190ABB-9F80-4257-9E38-2079A97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6387" l="9961" r="89844">
                        <a14:foregroundMark x1="32813" y1="24121" x2="58984" y2="11816"/>
                        <a14:foregroundMark x1="58984" y1="11816" x2="69336" y2="27148"/>
                        <a14:foregroundMark x1="28223" y1="18750" x2="54883" y2="18750"/>
                        <a14:foregroundMark x1="25195" y1="11914" x2="59277" y2="12891"/>
                        <a14:foregroundMark x1="59277" y1="12891" x2="66992" y2="11914"/>
                        <a14:foregroundMark x1="53320" y1="23340" x2="66992" y2="34766"/>
                        <a14:foregroundMark x1="64746" y1="25586" x2="63184" y2="21094"/>
                        <a14:foregroundMark x1="61719" y1="19531" x2="63965" y2="32520"/>
                        <a14:foregroundMark x1="46484" y1="18066" x2="76758" y2="25000"/>
                        <a14:foregroundMark x1="76758" y1="25000" x2="76855" y2="25586"/>
                        <a14:foregroundMark x1="35059" y1="23340" x2="37305" y2="36328"/>
                        <a14:foregroundMark x1="35840" y1="91797" x2="35840" y2="89551"/>
                        <a14:foregroundMark x1="32031" y1="87988" x2="68262" y2="88770"/>
                        <a14:foregroundMark x1="68262" y1="88770" x2="73828" y2="83398"/>
                        <a14:foregroundMark x1="40430" y1="87207" x2="51074" y2="85742"/>
                        <a14:foregroundMark x1="51074" y1="84180" x2="54102" y2="96387"/>
                        <a14:backgroundMark x1="56013" y1="11378" x2="56934" y2="10840"/>
                        <a14:backgroundMark x1="49893" y1="14951" x2="51378" y2="14084"/>
                        <a14:backgroundMark x1="29004" y1="27148" x2="32250" y2="25253"/>
                        <a14:backgroundMark x1="64724" y1="23804" x2="68555" y2="30176"/>
                        <a14:backgroundMark x1="61876" y1="19063" x2="62117" y2="19463"/>
                        <a14:backgroundMark x1="56934" y1="10840" x2="57279" y2="11414"/>
                        <a14:backgroundMark x1="60840" y1="24194" x2="57811" y2="22221"/>
                        <a14:backgroundMark x1="65281" y1="27088" x2="64639" y2="26670"/>
                        <a14:backgroundMark x1="67773" y1="28711" x2="65282" y2="2708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88862" y="521836"/>
            <a:ext cx="1669560" cy="16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C5B85DEA-9CAA-495C-8F81-1D3254388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t="-7593" b="1"/>
          <a:stretch>
            <a:fillRect/>
          </a:stretch>
        </p:blipFill>
        <p:spPr bwMode="auto">
          <a:xfrm>
            <a:off x="5395776" y="529269"/>
            <a:ext cx="1380167" cy="14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F9E75621-9B78-4D42-8078-0A497A2F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6660" y1="36914" x2="66504" y2="36816"/>
                        <a14:foregroundMark x1="66504" y1="36816" x2="72656" y2="69434"/>
                        <a14:foregroundMark x1="72656" y1="69434" x2="41016" y2="70410"/>
                        <a14:foregroundMark x1="41016" y1="70410" x2="27246" y2="40332"/>
                        <a14:foregroundMark x1="27246" y1="40332" x2="25781" y2="39453"/>
                        <a14:foregroundMark x1="38379" y1="54492" x2="55957" y2="60352"/>
                        <a14:foregroundMark x1="59277" y1="59570" x2="68457" y2="63770"/>
                        <a14:foregroundMark x1="66016" y1="52832" x2="66016" y2="63770"/>
                        <a14:foregroundMark x1="37500" y1="58691" x2="51758" y2="66211"/>
                        <a14:foregroundMark x1="29199" y1="65430" x2="35059" y2="71289"/>
                        <a14:foregroundMark x1="51758" y1="70410" x2="57617" y2="77148"/>
                        <a14:foregroundMark x1="30859" y1="39453" x2="46777" y2="37793"/>
                        <a14:foregroundMark x1="40918" y1="37793" x2="57617" y2="3027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339667" y="312738"/>
            <a:ext cx="1685270" cy="1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>
            <a:extLst>
              <a:ext uri="{FF2B5EF4-FFF2-40B4-BE49-F238E27FC236}">
                <a16:creationId xmlns:a16="http://schemas.microsoft.com/office/drawing/2014/main" id="{190005A8-CD9D-47DF-98CE-195785D9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3167345" y="3084795"/>
            <a:ext cx="1341155" cy="13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A4D85F8-FD83-4FC9-AAD3-0997B534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965" b="82227" l="15137" r="85840">
                        <a14:foregroundMark x1="16113" y1="77441" x2="43652" y2="75098"/>
                        <a14:foregroundMark x1="43652" y1="75098" x2="60938" y2="79492"/>
                        <a14:foregroundMark x1="66504" y1="76074" x2="67188" y2="82324"/>
                        <a14:foregroundMark x1="34766" y1="13965" x2="40234" y2="20898"/>
                        <a14:foregroundMark x1="67871" y1="80957" x2="85840" y2="74707"/>
                      </a14:backgroundRemoval>
                    </a14:imgEffect>
                  </a14:imgLayer>
                </a14:imgProps>
              </a:ext>
            </a:extLst>
          </a:blip>
          <a:srcRect l="6789" t="11493" r="8166" b="13917"/>
          <a:stretch>
            <a:fillRect/>
          </a:stretch>
        </p:blipFill>
        <p:spPr bwMode="auto">
          <a:xfrm>
            <a:off x="5340454" y="3002127"/>
            <a:ext cx="1565253" cy="1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B7F18C6-4EB6-49E7-AFA2-ABABED44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543800" y="2966001"/>
            <a:ext cx="1391176" cy="13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281D6BA-99B3-4721-A1BA-098AB734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99" b="92339" l="9763" r="89819">
                        <a14:foregroundMark x1="39888" y1="8199" x2="50209" y2="8871"/>
                        <a14:foregroundMark x1="43096" y1="90054" x2="35146" y2="923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67953" y="4926940"/>
            <a:ext cx="1611997" cy="16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53A44F6-04C3-452B-BEC4-804017594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/>
          <a:srcRect l="1276" r="12033"/>
          <a:stretch>
            <a:fillRect/>
          </a:stretch>
        </p:blipFill>
        <p:spPr bwMode="auto">
          <a:xfrm>
            <a:off x="5438775" y="5154842"/>
            <a:ext cx="1168400" cy="13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286FFBC-2312-485D-AF72-510D9847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/>
          <a:srcRect l="6146" r="5108"/>
          <a:stretch>
            <a:fillRect/>
          </a:stretch>
        </p:blipFill>
        <p:spPr bwMode="auto">
          <a:xfrm>
            <a:off x="7683569" y="5176184"/>
            <a:ext cx="1177855" cy="13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55" y="50075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5" y="511895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79" y="48546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05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5" y="29851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31" y="5308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5225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35" y="4797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1737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61" y="51990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2" y="51387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3" y="317352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1" y="320187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73" y="313319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45" y="5986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98" y="74162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13" y="6090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4BE48C6-06D4-4D71-9E41-63EBC94C1C90}"/>
</file>

<file path=customXml/itemProps2.xml><?xml version="1.0" encoding="utf-8"?>
<ds:datastoreItem xmlns:ds="http://schemas.openxmlformats.org/officeDocument/2006/customXml" ds:itemID="{B7A63B14-F040-4485-8A71-D2792D52FD9A}"/>
</file>

<file path=customXml/itemProps3.xml><?xml version="1.0" encoding="utf-8"?>
<ds:datastoreItem xmlns:ds="http://schemas.openxmlformats.org/officeDocument/2006/customXml" ds:itemID="{0C4492D2-D08B-4732-9EB8-405DF2D6EBAA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2025-11-29T19:18:37Z</dcterms:created>
  <dcterms:modified xsi:type="dcterms:W3CDTF">2025-12-03T13:29:34Z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