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5172"/>
            <a:ext cx="12288688" cy="6887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87" y="3379964"/>
            <a:ext cx="2905050" cy="2905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758"/>
            <a:ext cx="1032886" cy="103288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84311" y="655946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756716" y="407463"/>
            <a:ext cx="2284230" cy="228423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4834372" y="4458886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62397" y="4481624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36912" y="2561227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53065" y="2561597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5078" y="2568785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30096" y="671993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27694" y="663938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3535856" y="427247"/>
            <a:ext cx="2284230" cy="22842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6229471" y="468563"/>
            <a:ext cx="2284230" cy="22842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6223688" y="2335648"/>
            <a:ext cx="2284230" cy="22842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3502603" y="2335648"/>
            <a:ext cx="2284230" cy="2284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867739" y="2315862"/>
            <a:ext cx="2284230" cy="22842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4935145" y="4230836"/>
            <a:ext cx="2284230" cy="22842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2248373" y="4232713"/>
            <a:ext cx="2284230" cy="2284230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>
            <a:off x="995367" y="888175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3744209" y="2808310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1110706" y="2772876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ако 36"/>
          <p:cNvSpPr/>
          <p:nvPr/>
        </p:nvSpPr>
        <p:spPr>
          <a:xfrm>
            <a:off x="6478659" y="945110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лако 37"/>
          <p:cNvSpPr/>
          <p:nvPr/>
        </p:nvSpPr>
        <p:spPr>
          <a:xfrm>
            <a:off x="3793193" y="896156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86" y="970774"/>
            <a:ext cx="1120371" cy="128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57" y="2847037"/>
            <a:ext cx="1127925" cy="1124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21" y="2831746"/>
            <a:ext cx="1188356" cy="1188356"/>
          </a:xfrm>
          <a:prstGeom prst="rect">
            <a:avLst/>
          </a:prstGeom>
        </p:spPr>
      </p:pic>
      <p:sp>
        <p:nvSpPr>
          <p:cNvPr id="39" name="Облако 38"/>
          <p:cNvSpPr/>
          <p:nvPr/>
        </p:nvSpPr>
        <p:spPr>
          <a:xfrm>
            <a:off x="5184828" y="4713842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2500699" y="4702001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блако 40"/>
          <p:cNvSpPr/>
          <p:nvPr/>
        </p:nvSpPr>
        <p:spPr>
          <a:xfrm>
            <a:off x="6478659" y="2792064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2908">
            <a:off x="6899207" y="2889043"/>
            <a:ext cx="1040972" cy="10409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52" y="4832489"/>
            <a:ext cx="1052651" cy="10526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8" y="4693411"/>
            <a:ext cx="1270981" cy="127098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870029" y="2327371"/>
            <a:ext cx="2284230" cy="22842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4935145" y="4244145"/>
            <a:ext cx="2284230" cy="22842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2238741" y="4220349"/>
            <a:ext cx="2284230" cy="22842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3484588" y="2322433"/>
            <a:ext cx="2284230" cy="22842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6228799" y="2341088"/>
            <a:ext cx="2284230" cy="228423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6237506" y="477700"/>
            <a:ext cx="2284230" cy="2284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61" y="833950"/>
            <a:ext cx="1268996" cy="12689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10" y="625892"/>
            <a:ext cx="1706098" cy="170609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3548141" y="423298"/>
            <a:ext cx="2284230" cy="228423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765388" y="400666"/>
            <a:ext cx="2284230" cy="22842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78" y="351591"/>
            <a:ext cx="5659976" cy="57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DA11B9F-31BD-4514-9637-5BC0883B4905}"/>
</file>

<file path=customXml/itemProps2.xml><?xml version="1.0" encoding="utf-8"?>
<ds:datastoreItem xmlns:ds="http://schemas.openxmlformats.org/officeDocument/2006/customXml" ds:itemID="{1376F432-860A-4A5D-ABC7-D074E0871495}"/>
</file>

<file path=customXml/itemProps3.xml><?xml version="1.0" encoding="utf-8"?>
<ds:datastoreItem xmlns:ds="http://schemas.openxmlformats.org/officeDocument/2006/customXml" ds:itemID="{F9352FA3-2BB2-4BEE-A6C9-DA455FA2057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10</cp:revision>
  <dcterms:created xsi:type="dcterms:W3CDTF">2025-11-25T00:05:51Z</dcterms:created>
  <dcterms:modified xsi:type="dcterms:W3CDTF">2025-12-04T15:06:11Z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