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78" d="100"/>
          <a:sy n="78" d="100"/>
        </p:scale>
        <p:origin x="619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F70F3-E796-4368-B0A5-C1DBD60AA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7C2E6C1-5530-4014-B18E-2F7BFB913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B5DF44-4397-450B-8BE0-68355F79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E088F6-6AE6-4E20-BE59-988C995F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CE5C2E-630E-4DF3-BDC2-5538752D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582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F31DC-C105-4A53-B586-D37B1AC1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0C79795-B89F-4A00-BCAA-6C350EDA8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3767C0-D66C-4789-9F14-E2E29535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3AF5B2-4597-4D6F-9A8D-2696D4C2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A11CC3-8FA0-4FB9-B0FA-A0AE5A8D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52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99642E1-24ED-4FC0-A2E3-E1DC1924C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4C7BC-95D2-4B39-809F-CBA5D46CA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8AF6BBB-C922-4B95-AFC6-9C60ED141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38DB08-EFA1-48AC-B594-679D7741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D3EA8B-6C66-47D3-8474-BBC6F8BE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426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EA03F-B541-4E2E-83E5-CD566CC3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8A5E0B-8E94-4298-B4BA-4347FF99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FA2469-C3FF-40D6-B569-55A88984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AC69C-65F5-4769-A377-98983AA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3CF399-5BD0-42BD-9A36-23FD0477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423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4F34C-DD57-46B1-9B2B-02793A2C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EECA26-BBB4-49CB-8331-51F261FE7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396737-FD34-4BE8-BA68-3CE3123C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B8334C2-BE6E-4F45-98BE-442E7013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7737C3-9854-433B-ACDB-8D3717DA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24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6B8CB-3892-48F6-B498-665E4B0F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5720B-BEEC-4A1E-8562-8C0006ECF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B7751C-ECBC-4241-9CE5-9244BE4C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254D9CE-0BAB-46A6-A718-572DFABF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308B883-E19A-4F50-820D-7E572E4F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48F9277-F37F-48B6-9F69-82688461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49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8A821-BDD0-406D-9D34-97A5170F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1332460-030E-4F31-B975-BC66BF01A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C9E76F1-472D-4546-8926-B4AB90296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2E8A233-7367-4E37-9D7E-A4545277F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1F75A2B-B9F2-4048-A2FC-A23A5D3A7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527E857-E43F-4F51-90BF-01A03A3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E6A80C6-630F-4E00-B4F4-CCC904D7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A4BB1DC-7F57-4996-A1DF-4E172283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1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5E1AB-55F6-4BA0-8705-4AF7F9AE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1C967F6-E7B3-4979-8F3D-AB3E930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00697AD-F79B-4116-9908-80D4D318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4C3AE67-CD46-48C8-A4EC-938DE308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487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D3808A4-40BA-41B9-9162-09B5D155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E92571B-46E8-4338-AB9C-F2766E14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F1AA0E-7079-4A36-BC8E-3B8C28A6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136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C2953-C189-4D58-AD7F-4D57DEF0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2DD0F0-EDE2-4078-BB17-BBA390DC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F969332-9E76-4177-A39B-DED3847E3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E7DFF5A-B456-4F98-93A5-58E308CA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D857B6F-D352-44F1-9B23-E67AF15D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860FD9-EAC9-491C-AB61-2D9C7A79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16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91395-D556-4DD6-A623-4B8878BD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E0E069D-EB53-4EE0-BB81-7BAE49754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A1A2087-1F8F-4D16-B5BA-EFB8221E4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375CCD-437B-4DB9-A60D-F3FED806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919F0B-9BF7-4D2F-9AD9-7AD7AE6C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AC52556-0F2A-4CEE-8457-B577C7BE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87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5C1539-FC07-4FCB-A75A-80A5CF15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A3AF72-C171-4F10-8E4B-D91C46541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91F2C0-7EB9-47C3-A9C9-B3A089749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D6DF7-A5BE-40E3-9584-B8758E96775E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735519-A332-4FAD-93EF-092FA5612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6E3065-15A3-45DF-8ED0-DCE75ECA5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7E12-8F5D-4CFF-B40D-1674E9E02D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146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8DD217-85FD-475A-B104-2CE5A993E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" y="-30150"/>
            <a:ext cx="12275820" cy="6949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9060C4-82EC-4A84-9D0C-BB6A03B4E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974" l="7715" r="91797">
                        <a14:foregroundMark x1="8496" y1="16732" x2="8496" y2="25326"/>
                        <a14:foregroundMark x1="11426" y1="16992" x2="29199" y2="19401"/>
                        <a14:foregroundMark x1="31934" y1="16471" x2="61719" y2="15430"/>
                        <a14:foregroundMark x1="61719" y1="15430" x2="64258" y2="15755"/>
                        <a14:foregroundMark x1="90527" y1="17318" x2="91406" y2="36458"/>
                        <a14:foregroundMark x1="58887" y1="17578" x2="61914" y2="18555"/>
                        <a14:foregroundMark x1="23438" y1="17448" x2="38477" y2="17839"/>
                        <a14:foregroundMark x1="44531" y1="17708" x2="64844" y2="17839"/>
                        <a14:foregroundMark x1="73926" y1="17708" x2="83398" y2="17708"/>
                        <a14:foregroundMark x1="91602" y1="39388" x2="91797" y2="54557"/>
                        <a14:foregroundMark x1="89941" y1="68229" x2="57715" y2="68229"/>
                        <a14:foregroundMark x1="10449" y1="70182" x2="39746" y2="75521"/>
                        <a14:foregroundMark x1="48828" y1="71745" x2="70703" y2="76758"/>
                        <a14:foregroundMark x1="70703" y1="76758" x2="72168" y2="76758"/>
                        <a14:foregroundMark x1="91602" y1="77214" x2="90137" y2="81966"/>
                        <a14:foregroundMark x1="8105" y1="75000" x2="7715" y2="81966"/>
                        <a14:foregroundMark x1="12305" y1="79362" x2="23242" y2="79102"/>
                        <a14:foregroundMark x1="23242" y1="79102" x2="30859" y2="79492"/>
                        <a14:foregroundMark x1="39551" y1="78776" x2="54004" y2="78516"/>
                        <a14:foregroundMark x1="54004" y1="78516" x2="54102" y2="785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7213" y="1093059"/>
            <a:ext cx="4984124" cy="16999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82EFFA-47DE-47A7-9851-CC65BB5C5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59" b="95801" l="9961" r="89844">
                        <a14:foregroundMark x1="12305" y1="7227" x2="13379" y2="9082"/>
                        <a14:foregroundMark x1="86914" y1="7227" x2="87988" y2="10156"/>
                        <a14:foregroundMark x1="86719" y1="91309" x2="87207" y2="93457"/>
                        <a14:foregroundMark x1="87305" y1="94043" x2="87500" y2="95801"/>
                        <a14:foregroundMark x1="11914" y1="91406" x2="12500" y2="95605"/>
                        <a14:foregroundMark x1="12793" y1="88086" x2="12793" y2="12891"/>
                        <a14:foregroundMark x1="15137" y1="9668" x2="25977" y2="8789"/>
                        <a14:foregroundMark x1="25977" y1="8789" x2="42773" y2="9570"/>
                        <a14:foregroundMark x1="42773" y1="9570" x2="51172" y2="9375"/>
                        <a14:foregroundMark x1="51172" y1="9375" x2="68457" y2="9766"/>
                        <a14:foregroundMark x1="68457" y1="9766" x2="77051" y2="9473"/>
                        <a14:foregroundMark x1="77051" y1="9473" x2="84961" y2="9863"/>
                        <a14:foregroundMark x1="12598" y1="5859" x2="13477" y2="6445"/>
                        <a14:foregroundMark x1="12012" y1="10059" x2="12305" y2="12207"/>
                        <a14:foregroundMark x1="87207" y1="14941" x2="87402" y2="47754"/>
                        <a14:foregroundMark x1="87207" y1="50293" x2="87207" y2="62305"/>
                        <a14:foregroundMark x1="87305" y1="48047" x2="87402" y2="50293"/>
                        <a14:foregroundMark x1="87305" y1="63867" x2="87305" y2="88965"/>
                        <a14:foregroundMark x1="84766" y1="93652" x2="78809" y2="93848"/>
                        <a14:foregroundMark x1="75391" y1="93652" x2="72656" y2="93652"/>
                        <a14:foregroundMark x1="66113" y1="93359" x2="59375" y2="93359"/>
                        <a14:foregroundMark x1="58398" y1="93359" x2="50195" y2="93652"/>
                        <a14:foregroundMark x1="44531" y1="93555" x2="37402" y2="93555"/>
                        <a14:foregroundMark x1="33984" y1="93848" x2="27441" y2="93555"/>
                        <a14:foregroundMark x1="24121" y1="93652" x2="18652" y2="94141"/>
                        <a14:foregroundMark x1="86035" y1="10938" x2="86719" y2="12012"/>
                        <a14:foregroundMark x1="18457" y1="92871" x2="19336" y2="92773"/>
                        <a14:foregroundMark x1="68945" y1="8984" x2="67773" y2="8398"/>
                        <a14:foregroundMark x1="71973" y1="9082" x2="71094" y2="9082"/>
                        <a14:foregroundMark x1="63574" y1="9082" x2="65332" y2="88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35" y="253976"/>
            <a:ext cx="6604024" cy="660402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69" name="Овал 68">
            <a:extLst>
              <a:ext uri="{FF2B5EF4-FFF2-40B4-BE49-F238E27FC236}">
                <a16:creationId xmlns:a16="http://schemas.microsoft.com/office/drawing/2014/main" id="{EC41B659-9226-447A-B2A9-63E22C304717}"/>
              </a:ext>
            </a:extLst>
          </p:cNvPr>
          <p:cNvSpPr/>
          <p:nvPr/>
        </p:nvSpPr>
        <p:spPr>
          <a:xfrm rot="19394381">
            <a:off x="1213658" y="203663"/>
            <a:ext cx="581891" cy="573578"/>
          </a:xfrm>
          <a:custGeom>
            <a:avLst/>
            <a:gdLst>
              <a:gd name="connsiteX0" fmla="*/ 0 w 581891"/>
              <a:gd name="connsiteY0" fmla="*/ 286789 h 573578"/>
              <a:gd name="connsiteX1" fmla="*/ 290946 w 581891"/>
              <a:gd name="connsiteY1" fmla="*/ 0 h 573578"/>
              <a:gd name="connsiteX2" fmla="*/ 581892 w 581891"/>
              <a:gd name="connsiteY2" fmla="*/ 286789 h 573578"/>
              <a:gd name="connsiteX3" fmla="*/ 290946 w 581891"/>
              <a:gd name="connsiteY3" fmla="*/ 573578 h 573578"/>
              <a:gd name="connsiteX4" fmla="*/ 0 w 581891"/>
              <a:gd name="connsiteY4" fmla="*/ 286789 h 57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891" h="573578" fill="none" extrusionOk="0">
                <a:moveTo>
                  <a:pt x="0" y="286789"/>
                </a:moveTo>
                <a:cubicBezTo>
                  <a:pt x="-9026" y="124702"/>
                  <a:pt x="124534" y="10349"/>
                  <a:pt x="290946" y="0"/>
                </a:cubicBezTo>
                <a:cubicBezTo>
                  <a:pt x="465765" y="16229"/>
                  <a:pt x="596457" y="143289"/>
                  <a:pt x="581892" y="286789"/>
                </a:cubicBezTo>
                <a:cubicBezTo>
                  <a:pt x="557527" y="437712"/>
                  <a:pt x="455441" y="577978"/>
                  <a:pt x="290946" y="573578"/>
                </a:cubicBezTo>
                <a:cubicBezTo>
                  <a:pt x="123430" y="582813"/>
                  <a:pt x="-14738" y="431660"/>
                  <a:pt x="0" y="286789"/>
                </a:cubicBezTo>
                <a:close/>
              </a:path>
              <a:path w="581891" h="573578" stroke="0" extrusionOk="0">
                <a:moveTo>
                  <a:pt x="0" y="286789"/>
                </a:moveTo>
                <a:cubicBezTo>
                  <a:pt x="5501" y="120303"/>
                  <a:pt x="141885" y="18220"/>
                  <a:pt x="290946" y="0"/>
                </a:cubicBezTo>
                <a:cubicBezTo>
                  <a:pt x="442651" y="-24995"/>
                  <a:pt x="594299" y="135821"/>
                  <a:pt x="581892" y="286789"/>
                </a:cubicBezTo>
                <a:cubicBezTo>
                  <a:pt x="580462" y="429575"/>
                  <a:pt x="447496" y="575440"/>
                  <a:pt x="290946" y="573578"/>
                </a:cubicBezTo>
                <a:cubicBezTo>
                  <a:pt x="128100" y="563213"/>
                  <a:pt x="9302" y="458592"/>
                  <a:pt x="0" y="286789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Рівнобедрений трикутник 69">
            <a:extLst>
              <a:ext uri="{FF2B5EF4-FFF2-40B4-BE49-F238E27FC236}">
                <a16:creationId xmlns:a16="http://schemas.microsoft.com/office/drawing/2014/main" id="{7D0F23AE-9EB2-45A1-9B61-2EB67D5CC475}"/>
              </a:ext>
            </a:extLst>
          </p:cNvPr>
          <p:cNvSpPr/>
          <p:nvPr/>
        </p:nvSpPr>
        <p:spPr>
          <a:xfrm>
            <a:off x="2186247" y="253976"/>
            <a:ext cx="565266" cy="502482"/>
          </a:xfrm>
          <a:custGeom>
            <a:avLst/>
            <a:gdLst>
              <a:gd name="connsiteX0" fmla="*/ 0 w 565266"/>
              <a:gd name="connsiteY0" fmla="*/ 502482 h 502482"/>
              <a:gd name="connsiteX1" fmla="*/ 282633 w 565266"/>
              <a:gd name="connsiteY1" fmla="*/ 0 h 502482"/>
              <a:gd name="connsiteX2" fmla="*/ 565266 w 565266"/>
              <a:gd name="connsiteY2" fmla="*/ 502482 h 502482"/>
              <a:gd name="connsiteX3" fmla="*/ 0 w 565266"/>
              <a:gd name="connsiteY3" fmla="*/ 502482 h 50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66" h="502482" fill="none" extrusionOk="0">
                <a:moveTo>
                  <a:pt x="0" y="502482"/>
                </a:moveTo>
                <a:cubicBezTo>
                  <a:pt x="47655" y="433348"/>
                  <a:pt x="173162" y="111749"/>
                  <a:pt x="282633" y="0"/>
                </a:cubicBezTo>
                <a:cubicBezTo>
                  <a:pt x="394352" y="127079"/>
                  <a:pt x="467377" y="422203"/>
                  <a:pt x="565266" y="502482"/>
                </a:cubicBezTo>
                <a:cubicBezTo>
                  <a:pt x="465126" y="550800"/>
                  <a:pt x="266296" y="463021"/>
                  <a:pt x="0" y="502482"/>
                </a:cubicBezTo>
                <a:close/>
              </a:path>
              <a:path w="565266" h="502482" stroke="0" extrusionOk="0">
                <a:moveTo>
                  <a:pt x="0" y="502482"/>
                </a:moveTo>
                <a:cubicBezTo>
                  <a:pt x="99788" y="304368"/>
                  <a:pt x="269164" y="127872"/>
                  <a:pt x="282633" y="0"/>
                </a:cubicBezTo>
                <a:cubicBezTo>
                  <a:pt x="349250" y="91237"/>
                  <a:pt x="476985" y="405361"/>
                  <a:pt x="565266" y="502482"/>
                </a:cubicBezTo>
                <a:cubicBezTo>
                  <a:pt x="432820" y="510203"/>
                  <a:pt x="163545" y="477403"/>
                  <a:pt x="0" y="502482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79160459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id="{52DEB187-5E8C-4EBA-A3DC-2CF49BB5D0C9}"/>
              </a:ext>
            </a:extLst>
          </p:cNvPr>
          <p:cNvSpPr/>
          <p:nvPr/>
        </p:nvSpPr>
        <p:spPr>
          <a:xfrm rot="16200000">
            <a:off x="3108960" y="253976"/>
            <a:ext cx="490451" cy="460919"/>
          </a:xfrm>
          <a:custGeom>
            <a:avLst/>
            <a:gdLst>
              <a:gd name="connsiteX0" fmla="*/ 0 w 490451"/>
              <a:gd name="connsiteY0" fmla="*/ 0 h 460919"/>
              <a:gd name="connsiteX1" fmla="*/ 490451 w 490451"/>
              <a:gd name="connsiteY1" fmla="*/ 0 h 460919"/>
              <a:gd name="connsiteX2" fmla="*/ 490451 w 490451"/>
              <a:gd name="connsiteY2" fmla="*/ 460919 h 460919"/>
              <a:gd name="connsiteX3" fmla="*/ 0 w 490451"/>
              <a:gd name="connsiteY3" fmla="*/ 460919 h 460919"/>
              <a:gd name="connsiteX4" fmla="*/ 0 w 490451"/>
              <a:gd name="connsiteY4" fmla="*/ 0 h 46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51" h="460919" fill="none" extrusionOk="0">
                <a:moveTo>
                  <a:pt x="0" y="0"/>
                </a:moveTo>
                <a:cubicBezTo>
                  <a:pt x="200219" y="39184"/>
                  <a:pt x="314321" y="43766"/>
                  <a:pt x="490451" y="0"/>
                </a:cubicBezTo>
                <a:cubicBezTo>
                  <a:pt x="454821" y="73797"/>
                  <a:pt x="454445" y="291601"/>
                  <a:pt x="490451" y="460919"/>
                </a:cubicBezTo>
                <a:cubicBezTo>
                  <a:pt x="427614" y="483439"/>
                  <a:pt x="126971" y="471968"/>
                  <a:pt x="0" y="460919"/>
                </a:cubicBezTo>
                <a:cubicBezTo>
                  <a:pt x="-9545" y="302790"/>
                  <a:pt x="-14003" y="141982"/>
                  <a:pt x="0" y="0"/>
                </a:cubicBezTo>
                <a:close/>
              </a:path>
              <a:path w="490451" h="460919" stroke="0" extrusionOk="0">
                <a:moveTo>
                  <a:pt x="0" y="0"/>
                </a:moveTo>
                <a:cubicBezTo>
                  <a:pt x="104889" y="-33523"/>
                  <a:pt x="342724" y="2148"/>
                  <a:pt x="490451" y="0"/>
                </a:cubicBezTo>
                <a:cubicBezTo>
                  <a:pt x="484763" y="215295"/>
                  <a:pt x="489301" y="351356"/>
                  <a:pt x="490451" y="460919"/>
                </a:cubicBezTo>
                <a:cubicBezTo>
                  <a:pt x="269373" y="504763"/>
                  <a:pt x="192901" y="473571"/>
                  <a:pt x="0" y="460919"/>
                </a:cubicBezTo>
                <a:cubicBezTo>
                  <a:pt x="-15070" y="354153"/>
                  <a:pt x="11297" y="152419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697400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F64390F6-BE14-4805-AF66-5ADA6440D12A}"/>
              </a:ext>
            </a:extLst>
          </p:cNvPr>
          <p:cNvSpPr/>
          <p:nvPr/>
        </p:nvSpPr>
        <p:spPr>
          <a:xfrm>
            <a:off x="4123113" y="253976"/>
            <a:ext cx="399011" cy="560671"/>
          </a:xfr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кутник 72">
            <a:extLst>
              <a:ext uri="{FF2B5EF4-FFF2-40B4-BE49-F238E27FC236}">
                <a16:creationId xmlns:a16="http://schemas.microsoft.com/office/drawing/2014/main" id="{23BCC2E6-D109-4D1E-AF6F-7A231B3545FA}"/>
              </a:ext>
            </a:extLst>
          </p:cNvPr>
          <p:cNvSpPr/>
          <p:nvPr/>
        </p:nvSpPr>
        <p:spPr>
          <a:xfrm>
            <a:off x="4962698" y="239210"/>
            <a:ext cx="399011" cy="575437"/>
          </a:xfr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Прямокутник 73">
            <a:extLst>
              <a:ext uri="{FF2B5EF4-FFF2-40B4-BE49-F238E27FC236}">
                <a16:creationId xmlns:a16="http://schemas.microsoft.com/office/drawing/2014/main" id="{320BF72B-15D3-45AF-884A-5CFAC03EA83D}"/>
              </a:ext>
            </a:extLst>
          </p:cNvPr>
          <p:cNvSpPr/>
          <p:nvPr/>
        </p:nvSpPr>
        <p:spPr>
          <a:xfrm>
            <a:off x="225088" y="1055409"/>
            <a:ext cx="611065" cy="923330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75" name="Прямокутник 74">
            <a:extLst>
              <a:ext uri="{FF2B5EF4-FFF2-40B4-BE49-F238E27FC236}">
                <a16:creationId xmlns:a16="http://schemas.microsoft.com/office/drawing/2014/main" id="{FA387DE4-9F9E-4623-BF05-83B4AE7E2DAE}"/>
              </a:ext>
            </a:extLst>
          </p:cNvPr>
          <p:cNvSpPr/>
          <p:nvPr/>
        </p:nvSpPr>
        <p:spPr>
          <a:xfrm>
            <a:off x="225088" y="1898432"/>
            <a:ext cx="611065" cy="923330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76" name="Прямокутник 75">
            <a:extLst>
              <a:ext uri="{FF2B5EF4-FFF2-40B4-BE49-F238E27FC236}">
                <a16:creationId xmlns:a16="http://schemas.microsoft.com/office/drawing/2014/main" id="{4898FBEE-6261-4425-809A-7852B0150C8E}"/>
              </a:ext>
            </a:extLst>
          </p:cNvPr>
          <p:cNvSpPr/>
          <p:nvPr/>
        </p:nvSpPr>
        <p:spPr>
          <a:xfrm>
            <a:off x="225088" y="2741455"/>
            <a:ext cx="611065" cy="923330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77" name="Прямокутник 76">
            <a:extLst>
              <a:ext uri="{FF2B5EF4-FFF2-40B4-BE49-F238E27FC236}">
                <a16:creationId xmlns:a16="http://schemas.microsoft.com/office/drawing/2014/main" id="{8182D43C-F9A4-46C1-B94E-87DB60F4EDDB}"/>
              </a:ext>
            </a:extLst>
          </p:cNvPr>
          <p:cNvSpPr/>
          <p:nvPr/>
        </p:nvSpPr>
        <p:spPr>
          <a:xfrm>
            <a:off x="225088" y="3584478"/>
            <a:ext cx="611065" cy="923330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78" name="Прямокутник 77">
            <a:extLst>
              <a:ext uri="{FF2B5EF4-FFF2-40B4-BE49-F238E27FC236}">
                <a16:creationId xmlns:a16="http://schemas.microsoft.com/office/drawing/2014/main" id="{E1B96892-F215-491A-874B-8F5EB440C6E4}"/>
              </a:ext>
            </a:extLst>
          </p:cNvPr>
          <p:cNvSpPr/>
          <p:nvPr/>
        </p:nvSpPr>
        <p:spPr>
          <a:xfrm>
            <a:off x="225088" y="4427501"/>
            <a:ext cx="611065" cy="923330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79" name="Прямокутник 78">
            <a:extLst>
              <a:ext uri="{FF2B5EF4-FFF2-40B4-BE49-F238E27FC236}">
                <a16:creationId xmlns:a16="http://schemas.microsoft.com/office/drawing/2014/main" id="{BF4C2330-E3C5-4AD9-8F7E-03DE41B9EA03}"/>
              </a:ext>
            </a:extLst>
          </p:cNvPr>
          <p:cNvSpPr/>
          <p:nvPr/>
        </p:nvSpPr>
        <p:spPr>
          <a:xfrm>
            <a:off x="225088" y="5270522"/>
            <a:ext cx="611065" cy="923330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3D8AD5-81A0-4813-8867-262B5F543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73932" y="1185450"/>
            <a:ext cx="712982" cy="7129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FDE1B4-8E81-42AA-A4EF-12BC866FD8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5816" y="3693490"/>
            <a:ext cx="886396" cy="88639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1008321-FE12-4226-B9F8-5BAC28D9C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5682" y="4543830"/>
            <a:ext cx="886396" cy="8863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2012D0E-F0C7-49DF-A1F5-80AB498624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7917" y="2094112"/>
            <a:ext cx="886396" cy="88639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122E19F-0937-4389-BF0F-F22866DF09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7946" y="5427896"/>
            <a:ext cx="886396" cy="8863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790DCC-D561-4282-9715-83D9E3A42C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793" y="1148310"/>
            <a:ext cx="886396" cy="88639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921BD70-701E-4DB7-9A42-84361E668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33098" y="2921102"/>
            <a:ext cx="712982" cy="7129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47E97E-2662-4E2A-B439-CF2871703A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846510" y="5451709"/>
            <a:ext cx="712982" cy="7129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DEDF286-4D51-44AE-B6A3-613FA0BB90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28072" y="2025765"/>
            <a:ext cx="712982" cy="7129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412BBCE-1337-4136-B700-46F4D201AB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65582" y="3783836"/>
            <a:ext cx="712982" cy="7129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7CBF0B-5F43-4202-AF3D-F44DEAB90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4559">
            <a:off x="4725432" y="1107926"/>
            <a:ext cx="967165" cy="9671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1111D31-8092-4AD5-8862-6113D62A6C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4559">
            <a:off x="3883978" y="2773029"/>
            <a:ext cx="967165" cy="9671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FF9951F-C705-42A5-9215-1483220508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4559">
            <a:off x="1174466" y="3613708"/>
            <a:ext cx="967165" cy="9671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09B117-DD4F-4C79-8120-722838A803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4559">
            <a:off x="2964842" y="4424346"/>
            <a:ext cx="967165" cy="9671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61DB0C0-1032-4167-8474-66FE5F586B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4559">
            <a:off x="1094406" y="5335777"/>
            <a:ext cx="967165" cy="967165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DE7147B-17D5-4BCE-9DFE-9A2B022D259F}"/>
              </a:ext>
            </a:extLst>
          </p:cNvPr>
          <p:cNvSpPr/>
          <p:nvPr/>
        </p:nvSpPr>
        <p:spPr>
          <a:xfrm>
            <a:off x="4136342" y="134731"/>
            <a:ext cx="340402" cy="621727"/>
          </a:xfr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8F4E2E4-4098-49A9-A863-6913A92DE665}"/>
              </a:ext>
            </a:extLst>
          </p:cNvPr>
          <p:cNvSpPr/>
          <p:nvPr/>
        </p:nvSpPr>
        <p:spPr>
          <a:xfrm>
            <a:off x="4891877" y="346054"/>
            <a:ext cx="681644" cy="284067"/>
          </a:xfr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2BF20C-2BE5-49FE-A70A-BD4DC998B1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496" y="2034706"/>
            <a:ext cx="827350" cy="8273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BE2114-C915-4B65-AF93-B0FDB68AE6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2446" y="1191380"/>
            <a:ext cx="751955" cy="7519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3516D4-AD0A-48F4-8DA3-E972D55D87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62600">
            <a:off x="2061235" y="1237981"/>
            <a:ext cx="756847" cy="75684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BFB0A49-C29C-4333-9867-1CA7EB251E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50074">
            <a:off x="4855520" y="2032467"/>
            <a:ext cx="756847" cy="75684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9CECEF-E6DB-49CD-9D37-5F7FE3A413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8566">
            <a:off x="2132402" y="2921549"/>
            <a:ext cx="756847" cy="75684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8DE9221-F9CF-4B41-9838-7F9793E22D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87794">
            <a:off x="1235261" y="4593183"/>
            <a:ext cx="756847" cy="75684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9AF4B4F-524A-4616-9077-F15AB2EA54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59074">
            <a:off x="3041244" y="5453026"/>
            <a:ext cx="756847" cy="75684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DF7C42-55F9-47A2-AFB1-BD9205404A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221" y="5451709"/>
            <a:ext cx="751955" cy="7519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97CBB5-02A5-4F3B-B750-A98D24716B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925" y="2044325"/>
            <a:ext cx="751955" cy="75195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10A926A-625E-4A3B-8192-41BC9936D8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5743" y="3700326"/>
            <a:ext cx="751955" cy="75195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0F77598-649B-41D9-893A-32F09042A8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4445" y="4642694"/>
            <a:ext cx="751955" cy="75195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527079B-1BFF-4E44-B745-64CEA0C38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7469" y="3709741"/>
            <a:ext cx="827350" cy="8273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125655E-ABB4-4F2B-B85E-0793779239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7817" y="2835690"/>
            <a:ext cx="827350" cy="82735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290977B-5763-4F7C-B7E9-E290D480E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5816" y="4531243"/>
            <a:ext cx="827350" cy="8273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5EDF053-A08A-442F-AAA3-1702749FDC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630" y="2870601"/>
            <a:ext cx="827350" cy="827350"/>
          </a:xfrm>
          <a:prstGeom prst="rect">
            <a:avLst/>
          </a:prstGeom>
        </p:spPr>
      </p:pic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963C341F-1683-4E0A-9C79-CC793D2873E6}"/>
              </a:ext>
            </a:extLst>
          </p:cNvPr>
          <p:cNvSpPr/>
          <p:nvPr/>
        </p:nvSpPr>
        <p:spPr>
          <a:xfrm>
            <a:off x="6432599" y="1462702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8E9F96D4-3325-4503-A069-74CEA321EAA0}"/>
              </a:ext>
            </a:extLst>
          </p:cNvPr>
          <p:cNvSpPr/>
          <p:nvPr/>
        </p:nvSpPr>
        <p:spPr>
          <a:xfrm rot="19394381">
            <a:off x="6726980" y="1624275"/>
            <a:ext cx="276910" cy="269636"/>
          </a:xfrm>
          <a:custGeom>
            <a:avLst/>
            <a:gdLst>
              <a:gd name="connsiteX0" fmla="*/ 0 w 276910"/>
              <a:gd name="connsiteY0" fmla="*/ 134818 h 269636"/>
              <a:gd name="connsiteX1" fmla="*/ 138455 w 276910"/>
              <a:gd name="connsiteY1" fmla="*/ 0 h 269636"/>
              <a:gd name="connsiteX2" fmla="*/ 276910 w 276910"/>
              <a:gd name="connsiteY2" fmla="*/ 134818 h 269636"/>
              <a:gd name="connsiteX3" fmla="*/ 138455 w 276910"/>
              <a:gd name="connsiteY3" fmla="*/ 269636 h 269636"/>
              <a:gd name="connsiteX4" fmla="*/ 0 w 276910"/>
              <a:gd name="connsiteY4" fmla="*/ 134818 h 2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10" h="269636" fill="none" extrusionOk="0">
                <a:moveTo>
                  <a:pt x="0" y="134818"/>
                </a:moveTo>
                <a:cubicBezTo>
                  <a:pt x="-2802" y="59212"/>
                  <a:pt x="55215" y="12239"/>
                  <a:pt x="138455" y="0"/>
                </a:cubicBezTo>
                <a:cubicBezTo>
                  <a:pt x="223999" y="10422"/>
                  <a:pt x="284382" y="67998"/>
                  <a:pt x="276910" y="134818"/>
                </a:cubicBezTo>
                <a:cubicBezTo>
                  <a:pt x="268953" y="206838"/>
                  <a:pt x="217595" y="272723"/>
                  <a:pt x="138455" y="269636"/>
                </a:cubicBezTo>
                <a:cubicBezTo>
                  <a:pt x="56046" y="277670"/>
                  <a:pt x="-6666" y="203162"/>
                  <a:pt x="0" y="134818"/>
                </a:cubicBezTo>
                <a:close/>
              </a:path>
              <a:path w="276910" h="269636" stroke="0" extrusionOk="0">
                <a:moveTo>
                  <a:pt x="0" y="134818"/>
                </a:moveTo>
                <a:cubicBezTo>
                  <a:pt x="7161" y="49820"/>
                  <a:pt x="69036" y="11048"/>
                  <a:pt x="138455" y="0"/>
                </a:cubicBezTo>
                <a:cubicBezTo>
                  <a:pt x="214028" y="-2488"/>
                  <a:pt x="281373" y="63029"/>
                  <a:pt x="276910" y="134818"/>
                </a:cubicBezTo>
                <a:cubicBezTo>
                  <a:pt x="275827" y="197457"/>
                  <a:pt x="207388" y="273030"/>
                  <a:pt x="138455" y="269636"/>
                </a:cubicBezTo>
                <a:cubicBezTo>
                  <a:pt x="59765" y="258971"/>
                  <a:pt x="7377" y="219914"/>
                  <a:pt x="0" y="134818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07A5A889-A29E-4282-AB99-D8C457F188AE}"/>
              </a:ext>
            </a:extLst>
          </p:cNvPr>
          <p:cNvSpPr/>
          <p:nvPr/>
        </p:nvSpPr>
        <p:spPr>
          <a:xfrm>
            <a:off x="7186363" y="1462702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F0F80F9A-BE81-4B1B-AFC5-9F459CD2279B}"/>
              </a:ext>
            </a:extLst>
          </p:cNvPr>
          <p:cNvSpPr/>
          <p:nvPr/>
        </p:nvSpPr>
        <p:spPr>
          <a:xfrm rot="16200000">
            <a:off x="7549022" y="1651765"/>
            <a:ext cx="262731" cy="254515"/>
          </a:xfrm>
          <a:custGeom>
            <a:avLst/>
            <a:gdLst>
              <a:gd name="connsiteX0" fmla="*/ 0 w 262731"/>
              <a:gd name="connsiteY0" fmla="*/ 0 h 254515"/>
              <a:gd name="connsiteX1" fmla="*/ 262731 w 262731"/>
              <a:gd name="connsiteY1" fmla="*/ 0 h 254515"/>
              <a:gd name="connsiteX2" fmla="*/ 262731 w 262731"/>
              <a:gd name="connsiteY2" fmla="*/ 254515 h 254515"/>
              <a:gd name="connsiteX3" fmla="*/ 0 w 262731"/>
              <a:gd name="connsiteY3" fmla="*/ 254515 h 254515"/>
              <a:gd name="connsiteX4" fmla="*/ 0 w 262731"/>
              <a:gd name="connsiteY4" fmla="*/ 0 h 25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31" h="254515" fill="none" extrusionOk="0">
                <a:moveTo>
                  <a:pt x="0" y="0"/>
                </a:moveTo>
                <a:cubicBezTo>
                  <a:pt x="70058" y="17208"/>
                  <a:pt x="165315" y="21646"/>
                  <a:pt x="262731" y="0"/>
                </a:cubicBezTo>
                <a:cubicBezTo>
                  <a:pt x="252849" y="49145"/>
                  <a:pt x="248367" y="160202"/>
                  <a:pt x="262731" y="254515"/>
                </a:cubicBezTo>
                <a:cubicBezTo>
                  <a:pt x="179737" y="248991"/>
                  <a:pt x="102982" y="255382"/>
                  <a:pt x="0" y="254515"/>
                </a:cubicBezTo>
                <a:cubicBezTo>
                  <a:pt x="-13090" y="170559"/>
                  <a:pt x="-19442" y="71125"/>
                  <a:pt x="0" y="0"/>
                </a:cubicBezTo>
                <a:close/>
              </a:path>
              <a:path w="262731" h="254515" stroke="0" extrusionOk="0">
                <a:moveTo>
                  <a:pt x="0" y="0"/>
                </a:moveTo>
                <a:cubicBezTo>
                  <a:pt x="31762" y="23374"/>
                  <a:pt x="142424" y="-7910"/>
                  <a:pt x="262731" y="0"/>
                </a:cubicBezTo>
                <a:cubicBezTo>
                  <a:pt x="243253" y="31530"/>
                  <a:pt x="266143" y="155018"/>
                  <a:pt x="262731" y="254515"/>
                </a:cubicBezTo>
                <a:cubicBezTo>
                  <a:pt x="141118" y="250396"/>
                  <a:pt x="111298" y="269362"/>
                  <a:pt x="0" y="254515"/>
                </a:cubicBezTo>
                <a:cubicBezTo>
                  <a:pt x="12452" y="203372"/>
                  <a:pt x="8918" y="124743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697400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id="{73B118A3-48D4-43FF-9C11-B90DD47425A7}"/>
              </a:ext>
            </a:extLst>
          </p:cNvPr>
          <p:cNvSpPr/>
          <p:nvPr/>
        </p:nvSpPr>
        <p:spPr>
          <a:xfrm>
            <a:off x="7978516" y="1462702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60" name="Прямокутник 59">
            <a:extLst>
              <a:ext uri="{FF2B5EF4-FFF2-40B4-BE49-F238E27FC236}">
                <a16:creationId xmlns:a16="http://schemas.microsoft.com/office/drawing/2014/main" id="{C3510305-4F19-492F-998A-884A497BC031}"/>
              </a:ext>
            </a:extLst>
          </p:cNvPr>
          <p:cNvSpPr/>
          <p:nvPr/>
        </p:nvSpPr>
        <p:spPr>
          <a:xfrm>
            <a:off x="8378699" y="1736437"/>
            <a:ext cx="275849" cy="115682"/>
          </a:xfrm>
          <a:custGeom>
            <a:avLst/>
            <a:gdLst>
              <a:gd name="connsiteX0" fmla="*/ 0 w 275849"/>
              <a:gd name="connsiteY0" fmla="*/ 0 h 115682"/>
              <a:gd name="connsiteX1" fmla="*/ 275849 w 275849"/>
              <a:gd name="connsiteY1" fmla="*/ 0 h 115682"/>
              <a:gd name="connsiteX2" fmla="*/ 275849 w 275849"/>
              <a:gd name="connsiteY2" fmla="*/ 115682 h 115682"/>
              <a:gd name="connsiteX3" fmla="*/ 0 w 275849"/>
              <a:gd name="connsiteY3" fmla="*/ 115682 h 115682"/>
              <a:gd name="connsiteX4" fmla="*/ 0 w 275849"/>
              <a:gd name="connsiteY4" fmla="*/ 0 h 11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" h="115682" fill="none" extrusionOk="0">
                <a:moveTo>
                  <a:pt x="0" y="0"/>
                </a:moveTo>
                <a:cubicBezTo>
                  <a:pt x="39612" y="-1537"/>
                  <a:pt x="176041" y="-9432"/>
                  <a:pt x="275849" y="0"/>
                </a:cubicBezTo>
                <a:cubicBezTo>
                  <a:pt x="268908" y="45615"/>
                  <a:pt x="280465" y="83321"/>
                  <a:pt x="275849" y="115682"/>
                </a:cubicBezTo>
                <a:cubicBezTo>
                  <a:pt x="153742" y="139548"/>
                  <a:pt x="37378" y="131217"/>
                  <a:pt x="0" y="115682"/>
                </a:cubicBezTo>
                <a:cubicBezTo>
                  <a:pt x="-1791" y="82984"/>
                  <a:pt x="3609" y="31926"/>
                  <a:pt x="0" y="0"/>
                </a:cubicBezTo>
                <a:close/>
              </a:path>
              <a:path w="275849" h="115682" stroke="0" extrusionOk="0">
                <a:moveTo>
                  <a:pt x="0" y="0"/>
                </a:moveTo>
                <a:cubicBezTo>
                  <a:pt x="27621" y="2391"/>
                  <a:pt x="205507" y="11392"/>
                  <a:pt x="275849" y="0"/>
                </a:cubicBezTo>
                <a:cubicBezTo>
                  <a:pt x="285081" y="47356"/>
                  <a:pt x="270533" y="58247"/>
                  <a:pt x="275849" y="115682"/>
                </a:cubicBezTo>
                <a:cubicBezTo>
                  <a:pt x="139607" y="127456"/>
                  <a:pt x="68261" y="118194"/>
                  <a:pt x="0" y="115682"/>
                </a:cubicBezTo>
                <a:cubicBezTo>
                  <a:pt x="8135" y="101061"/>
                  <a:pt x="-10263" y="39428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188632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61" name="Прямокутник 60">
            <a:extLst>
              <a:ext uri="{FF2B5EF4-FFF2-40B4-BE49-F238E27FC236}">
                <a16:creationId xmlns:a16="http://schemas.microsoft.com/office/drawing/2014/main" id="{1367FA48-C54A-40FD-9CEB-7809FECFD6FC}"/>
              </a:ext>
            </a:extLst>
          </p:cNvPr>
          <p:cNvSpPr/>
          <p:nvPr/>
        </p:nvSpPr>
        <p:spPr>
          <a:xfrm>
            <a:off x="8809884" y="1462702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62" name="Рівнобедрений трикутник 61">
            <a:extLst>
              <a:ext uri="{FF2B5EF4-FFF2-40B4-BE49-F238E27FC236}">
                <a16:creationId xmlns:a16="http://schemas.microsoft.com/office/drawing/2014/main" id="{9D7924FF-940D-4D06-B004-54D62420FDA1}"/>
              </a:ext>
            </a:extLst>
          </p:cNvPr>
          <p:cNvSpPr/>
          <p:nvPr/>
        </p:nvSpPr>
        <p:spPr>
          <a:xfrm>
            <a:off x="9151391" y="1630006"/>
            <a:ext cx="266699" cy="280382"/>
          </a:xfrm>
          <a:custGeom>
            <a:avLst/>
            <a:gdLst>
              <a:gd name="connsiteX0" fmla="*/ 0 w 266699"/>
              <a:gd name="connsiteY0" fmla="*/ 280382 h 280382"/>
              <a:gd name="connsiteX1" fmla="*/ 133350 w 266699"/>
              <a:gd name="connsiteY1" fmla="*/ 0 h 280382"/>
              <a:gd name="connsiteX2" fmla="*/ 266699 w 266699"/>
              <a:gd name="connsiteY2" fmla="*/ 280382 h 280382"/>
              <a:gd name="connsiteX3" fmla="*/ 0 w 266699"/>
              <a:gd name="connsiteY3" fmla="*/ 280382 h 28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99" h="280382" fill="none" extrusionOk="0">
                <a:moveTo>
                  <a:pt x="0" y="280382"/>
                </a:moveTo>
                <a:cubicBezTo>
                  <a:pt x="68439" y="152217"/>
                  <a:pt x="94003" y="72878"/>
                  <a:pt x="133350" y="0"/>
                </a:cubicBezTo>
                <a:cubicBezTo>
                  <a:pt x="194162" y="98681"/>
                  <a:pt x="217280" y="184846"/>
                  <a:pt x="266699" y="280382"/>
                </a:cubicBezTo>
                <a:cubicBezTo>
                  <a:pt x="171626" y="274439"/>
                  <a:pt x="26675" y="268195"/>
                  <a:pt x="0" y="280382"/>
                </a:cubicBezTo>
                <a:close/>
              </a:path>
              <a:path w="266699" h="280382" stroke="0" extrusionOk="0">
                <a:moveTo>
                  <a:pt x="0" y="280382"/>
                </a:moveTo>
                <a:cubicBezTo>
                  <a:pt x="11023" y="211827"/>
                  <a:pt x="139307" y="50307"/>
                  <a:pt x="133350" y="0"/>
                </a:cubicBezTo>
                <a:cubicBezTo>
                  <a:pt x="162956" y="28628"/>
                  <a:pt x="224259" y="229907"/>
                  <a:pt x="266699" y="280382"/>
                </a:cubicBezTo>
                <a:cubicBezTo>
                  <a:pt x="211325" y="261189"/>
                  <a:pt x="77916" y="258243"/>
                  <a:pt x="0" y="280382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79160459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63" name="Прямокутник 62">
            <a:extLst>
              <a:ext uri="{FF2B5EF4-FFF2-40B4-BE49-F238E27FC236}">
                <a16:creationId xmlns:a16="http://schemas.microsoft.com/office/drawing/2014/main" id="{E0CD146F-80D3-4037-938B-2B24FA8BE89B}"/>
              </a:ext>
            </a:extLst>
          </p:cNvPr>
          <p:cNvSpPr/>
          <p:nvPr/>
        </p:nvSpPr>
        <p:spPr>
          <a:xfrm>
            <a:off x="9547986" y="1462702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6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7822C71-2266-49AA-BF1B-F7F51D02C9BF}"/>
              </a:ext>
            </a:extLst>
          </p:cNvPr>
          <p:cNvSpPr/>
          <p:nvPr/>
        </p:nvSpPr>
        <p:spPr>
          <a:xfrm>
            <a:off x="9943544" y="1630006"/>
            <a:ext cx="173478" cy="304961"/>
          </a:xfrm>
          <a:custGeom>
            <a:avLst/>
            <a:gdLst>
              <a:gd name="connsiteX0" fmla="*/ 0 w 173478"/>
              <a:gd name="connsiteY0" fmla="*/ 152481 h 304961"/>
              <a:gd name="connsiteX1" fmla="*/ 86739 w 173478"/>
              <a:gd name="connsiteY1" fmla="*/ 0 h 304961"/>
              <a:gd name="connsiteX2" fmla="*/ 173478 w 173478"/>
              <a:gd name="connsiteY2" fmla="*/ 152481 h 304961"/>
              <a:gd name="connsiteX3" fmla="*/ 86739 w 173478"/>
              <a:gd name="connsiteY3" fmla="*/ 304962 h 304961"/>
              <a:gd name="connsiteX4" fmla="*/ 0 w 173478"/>
              <a:gd name="connsiteY4" fmla="*/ 152481 h 30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78" h="304961" fill="none" extrusionOk="0">
                <a:moveTo>
                  <a:pt x="0" y="152481"/>
                </a:moveTo>
                <a:cubicBezTo>
                  <a:pt x="-5424" y="72046"/>
                  <a:pt x="40804" y="2575"/>
                  <a:pt x="86739" y="0"/>
                </a:cubicBezTo>
                <a:cubicBezTo>
                  <a:pt x="133088" y="-3903"/>
                  <a:pt x="168367" y="64923"/>
                  <a:pt x="173478" y="152481"/>
                </a:cubicBezTo>
                <a:cubicBezTo>
                  <a:pt x="165504" y="240224"/>
                  <a:pt x="134315" y="307885"/>
                  <a:pt x="86739" y="304962"/>
                </a:cubicBezTo>
                <a:cubicBezTo>
                  <a:pt x="33213" y="315671"/>
                  <a:pt x="10976" y="240345"/>
                  <a:pt x="0" y="152481"/>
                </a:cubicBezTo>
                <a:close/>
              </a:path>
              <a:path w="173478" h="304961" stroke="0" extrusionOk="0">
                <a:moveTo>
                  <a:pt x="0" y="152481"/>
                </a:moveTo>
                <a:cubicBezTo>
                  <a:pt x="-52" y="70333"/>
                  <a:pt x="32783" y="218"/>
                  <a:pt x="86739" y="0"/>
                </a:cubicBezTo>
                <a:cubicBezTo>
                  <a:pt x="139584" y="-8141"/>
                  <a:pt x="177560" y="60451"/>
                  <a:pt x="173478" y="152481"/>
                </a:cubicBezTo>
                <a:cubicBezTo>
                  <a:pt x="172501" y="237405"/>
                  <a:pt x="134659" y="301327"/>
                  <a:pt x="86739" y="304962"/>
                </a:cubicBezTo>
                <a:cubicBezTo>
                  <a:pt x="41448" y="298266"/>
                  <a:pt x="-8699" y="238871"/>
                  <a:pt x="0" y="152481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1341486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86694B2-FC3C-4523-9646-052AA6A7B5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26" y="2907608"/>
            <a:ext cx="3596639" cy="3596639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5C01AA-3DDB-431B-A11C-9B577D844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974" l="7715" r="91797">
                        <a14:foregroundMark x1="8496" y1="16732" x2="8496" y2="25326"/>
                        <a14:foregroundMark x1="11426" y1="16992" x2="29199" y2="19401"/>
                        <a14:foregroundMark x1="31934" y1="16471" x2="61719" y2="15430"/>
                        <a14:foregroundMark x1="61719" y1="15430" x2="64258" y2="15755"/>
                        <a14:foregroundMark x1="90527" y1="17318" x2="91406" y2="36458"/>
                        <a14:foregroundMark x1="58887" y1="17578" x2="61914" y2="18555"/>
                        <a14:foregroundMark x1="23438" y1="17448" x2="38477" y2="17839"/>
                        <a14:foregroundMark x1="44531" y1="17708" x2="64844" y2="17839"/>
                        <a14:foregroundMark x1="73926" y1="17708" x2="83398" y2="17708"/>
                        <a14:foregroundMark x1="91602" y1="39388" x2="91797" y2="54557"/>
                        <a14:foregroundMark x1="89941" y1="68229" x2="57715" y2="68229"/>
                        <a14:foregroundMark x1="10449" y1="70182" x2="39746" y2="75521"/>
                        <a14:foregroundMark x1="48828" y1="71745" x2="70703" y2="76758"/>
                        <a14:foregroundMark x1="70703" y1="76758" x2="72168" y2="76758"/>
                        <a14:foregroundMark x1="91602" y1="77214" x2="90137" y2="81966"/>
                        <a14:foregroundMark x1="8105" y1="75000" x2="7715" y2="81966"/>
                        <a14:foregroundMark x1="12305" y1="79362" x2="23242" y2="79102"/>
                        <a14:foregroundMark x1="23242" y1="79102" x2="30859" y2="79492"/>
                        <a14:foregroundMark x1="39551" y1="78776" x2="54004" y2="78516"/>
                        <a14:foregroundMark x1="54004" y1="78516" x2="54102" y2="785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>
            <a:off x="4890365" y="3488325"/>
            <a:ext cx="4146152" cy="221089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064E148-56F1-479D-B860-42ECFAAA80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6734" y="2794368"/>
            <a:ext cx="886396" cy="886396"/>
          </a:xfrm>
          <a:prstGeom prst="rect">
            <a:avLst/>
          </a:prstGeom>
          <a:effectLst>
            <a:glow rad="76200">
              <a:schemeClr val="bg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2" name="Прямокутник 81">
            <a:extLst>
              <a:ext uri="{FF2B5EF4-FFF2-40B4-BE49-F238E27FC236}">
                <a16:creationId xmlns:a16="http://schemas.microsoft.com/office/drawing/2014/main" id="{27B18BE9-DCA1-4BD3-82A8-815ADD0B167F}"/>
              </a:ext>
            </a:extLst>
          </p:cNvPr>
          <p:cNvSpPr/>
          <p:nvPr/>
        </p:nvSpPr>
        <p:spPr>
          <a:xfrm>
            <a:off x="6460893" y="148554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4FE239E7-7CC4-45B8-A0B8-8B8C95251714}"/>
              </a:ext>
            </a:extLst>
          </p:cNvPr>
          <p:cNvSpPr/>
          <p:nvPr/>
        </p:nvSpPr>
        <p:spPr>
          <a:xfrm rot="19394381">
            <a:off x="9131643" y="1675053"/>
            <a:ext cx="276910" cy="269636"/>
          </a:xfrm>
          <a:custGeom>
            <a:avLst/>
            <a:gdLst>
              <a:gd name="connsiteX0" fmla="*/ 0 w 276910"/>
              <a:gd name="connsiteY0" fmla="*/ 134818 h 269636"/>
              <a:gd name="connsiteX1" fmla="*/ 138455 w 276910"/>
              <a:gd name="connsiteY1" fmla="*/ 0 h 269636"/>
              <a:gd name="connsiteX2" fmla="*/ 276910 w 276910"/>
              <a:gd name="connsiteY2" fmla="*/ 134818 h 269636"/>
              <a:gd name="connsiteX3" fmla="*/ 138455 w 276910"/>
              <a:gd name="connsiteY3" fmla="*/ 269636 h 269636"/>
              <a:gd name="connsiteX4" fmla="*/ 0 w 276910"/>
              <a:gd name="connsiteY4" fmla="*/ 134818 h 2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10" h="269636" fill="none" extrusionOk="0">
                <a:moveTo>
                  <a:pt x="0" y="134818"/>
                </a:moveTo>
                <a:cubicBezTo>
                  <a:pt x="-2802" y="59212"/>
                  <a:pt x="55215" y="12239"/>
                  <a:pt x="138455" y="0"/>
                </a:cubicBezTo>
                <a:cubicBezTo>
                  <a:pt x="223999" y="10422"/>
                  <a:pt x="284382" y="67998"/>
                  <a:pt x="276910" y="134818"/>
                </a:cubicBezTo>
                <a:cubicBezTo>
                  <a:pt x="268953" y="206838"/>
                  <a:pt x="217595" y="272723"/>
                  <a:pt x="138455" y="269636"/>
                </a:cubicBezTo>
                <a:cubicBezTo>
                  <a:pt x="56046" y="277670"/>
                  <a:pt x="-6666" y="203162"/>
                  <a:pt x="0" y="134818"/>
                </a:cubicBezTo>
                <a:close/>
              </a:path>
              <a:path w="276910" h="269636" stroke="0" extrusionOk="0">
                <a:moveTo>
                  <a:pt x="0" y="134818"/>
                </a:moveTo>
                <a:cubicBezTo>
                  <a:pt x="7161" y="49820"/>
                  <a:pt x="69036" y="11048"/>
                  <a:pt x="138455" y="0"/>
                </a:cubicBezTo>
                <a:cubicBezTo>
                  <a:pt x="214028" y="-2488"/>
                  <a:pt x="281373" y="63029"/>
                  <a:pt x="276910" y="134818"/>
                </a:cubicBezTo>
                <a:cubicBezTo>
                  <a:pt x="275827" y="197457"/>
                  <a:pt x="207388" y="273030"/>
                  <a:pt x="138455" y="269636"/>
                </a:cubicBezTo>
                <a:cubicBezTo>
                  <a:pt x="59765" y="258971"/>
                  <a:pt x="7377" y="219914"/>
                  <a:pt x="0" y="134818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84" name="Прямокутник 83">
            <a:extLst>
              <a:ext uri="{FF2B5EF4-FFF2-40B4-BE49-F238E27FC236}">
                <a16:creationId xmlns:a16="http://schemas.microsoft.com/office/drawing/2014/main" id="{BAA56929-2498-49FC-B8BE-FBF210FA609A}"/>
              </a:ext>
            </a:extLst>
          </p:cNvPr>
          <p:cNvSpPr/>
          <p:nvPr/>
        </p:nvSpPr>
        <p:spPr>
          <a:xfrm>
            <a:off x="7214657" y="148554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85" name="Прямокутник 84">
            <a:extLst>
              <a:ext uri="{FF2B5EF4-FFF2-40B4-BE49-F238E27FC236}">
                <a16:creationId xmlns:a16="http://schemas.microsoft.com/office/drawing/2014/main" id="{5D008251-EB5A-4966-AC0A-B16615EFC5AA}"/>
              </a:ext>
            </a:extLst>
          </p:cNvPr>
          <p:cNvSpPr/>
          <p:nvPr/>
        </p:nvSpPr>
        <p:spPr>
          <a:xfrm rot="16200000">
            <a:off x="9896576" y="1689376"/>
            <a:ext cx="262731" cy="254515"/>
          </a:xfrm>
          <a:custGeom>
            <a:avLst/>
            <a:gdLst>
              <a:gd name="connsiteX0" fmla="*/ 0 w 262731"/>
              <a:gd name="connsiteY0" fmla="*/ 0 h 254515"/>
              <a:gd name="connsiteX1" fmla="*/ 262731 w 262731"/>
              <a:gd name="connsiteY1" fmla="*/ 0 h 254515"/>
              <a:gd name="connsiteX2" fmla="*/ 262731 w 262731"/>
              <a:gd name="connsiteY2" fmla="*/ 254515 h 254515"/>
              <a:gd name="connsiteX3" fmla="*/ 0 w 262731"/>
              <a:gd name="connsiteY3" fmla="*/ 254515 h 254515"/>
              <a:gd name="connsiteX4" fmla="*/ 0 w 262731"/>
              <a:gd name="connsiteY4" fmla="*/ 0 h 25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31" h="254515" fill="none" extrusionOk="0">
                <a:moveTo>
                  <a:pt x="0" y="0"/>
                </a:moveTo>
                <a:cubicBezTo>
                  <a:pt x="70058" y="17208"/>
                  <a:pt x="165315" y="21646"/>
                  <a:pt x="262731" y="0"/>
                </a:cubicBezTo>
                <a:cubicBezTo>
                  <a:pt x="252849" y="49145"/>
                  <a:pt x="248367" y="160202"/>
                  <a:pt x="262731" y="254515"/>
                </a:cubicBezTo>
                <a:cubicBezTo>
                  <a:pt x="179737" y="248991"/>
                  <a:pt x="102982" y="255382"/>
                  <a:pt x="0" y="254515"/>
                </a:cubicBezTo>
                <a:cubicBezTo>
                  <a:pt x="-13090" y="170559"/>
                  <a:pt x="-19442" y="71125"/>
                  <a:pt x="0" y="0"/>
                </a:cubicBezTo>
                <a:close/>
              </a:path>
              <a:path w="262731" h="254515" stroke="0" extrusionOk="0">
                <a:moveTo>
                  <a:pt x="0" y="0"/>
                </a:moveTo>
                <a:cubicBezTo>
                  <a:pt x="31762" y="23374"/>
                  <a:pt x="142424" y="-7910"/>
                  <a:pt x="262731" y="0"/>
                </a:cubicBezTo>
                <a:cubicBezTo>
                  <a:pt x="243253" y="31530"/>
                  <a:pt x="266143" y="155018"/>
                  <a:pt x="262731" y="254515"/>
                </a:cubicBezTo>
                <a:cubicBezTo>
                  <a:pt x="141118" y="250396"/>
                  <a:pt x="111298" y="269362"/>
                  <a:pt x="0" y="254515"/>
                </a:cubicBezTo>
                <a:cubicBezTo>
                  <a:pt x="12452" y="203372"/>
                  <a:pt x="8918" y="124743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697400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86" name="Прямокутник 85">
            <a:extLst>
              <a:ext uri="{FF2B5EF4-FFF2-40B4-BE49-F238E27FC236}">
                <a16:creationId xmlns:a16="http://schemas.microsoft.com/office/drawing/2014/main" id="{69754E3A-6A70-4FF3-8CBB-E5FB19019E02}"/>
              </a:ext>
            </a:extLst>
          </p:cNvPr>
          <p:cNvSpPr/>
          <p:nvPr/>
        </p:nvSpPr>
        <p:spPr>
          <a:xfrm>
            <a:off x="8006810" y="148554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87" name="Прямокутник 86">
            <a:extLst>
              <a:ext uri="{FF2B5EF4-FFF2-40B4-BE49-F238E27FC236}">
                <a16:creationId xmlns:a16="http://schemas.microsoft.com/office/drawing/2014/main" id="{E877109E-4DB3-4181-BCDB-041B572C7570}"/>
              </a:ext>
            </a:extLst>
          </p:cNvPr>
          <p:cNvSpPr/>
          <p:nvPr/>
        </p:nvSpPr>
        <p:spPr>
          <a:xfrm>
            <a:off x="7546793" y="1754793"/>
            <a:ext cx="275849" cy="143954"/>
          </a:xfrm>
          <a:custGeom>
            <a:avLst/>
            <a:gdLst>
              <a:gd name="connsiteX0" fmla="*/ 0 w 275849"/>
              <a:gd name="connsiteY0" fmla="*/ 0 h 143954"/>
              <a:gd name="connsiteX1" fmla="*/ 275849 w 275849"/>
              <a:gd name="connsiteY1" fmla="*/ 0 h 143954"/>
              <a:gd name="connsiteX2" fmla="*/ 275849 w 275849"/>
              <a:gd name="connsiteY2" fmla="*/ 143954 h 143954"/>
              <a:gd name="connsiteX3" fmla="*/ 0 w 275849"/>
              <a:gd name="connsiteY3" fmla="*/ 143954 h 143954"/>
              <a:gd name="connsiteX4" fmla="*/ 0 w 275849"/>
              <a:gd name="connsiteY4" fmla="*/ 0 h 14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" h="143954" fill="none" extrusionOk="0">
                <a:moveTo>
                  <a:pt x="0" y="0"/>
                </a:moveTo>
                <a:cubicBezTo>
                  <a:pt x="39612" y="-1537"/>
                  <a:pt x="176041" y="-9432"/>
                  <a:pt x="275849" y="0"/>
                </a:cubicBezTo>
                <a:cubicBezTo>
                  <a:pt x="271945" y="43029"/>
                  <a:pt x="282972" y="99750"/>
                  <a:pt x="275849" y="143954"/>
                </a:cubicBezTo>
                <a:cubicBezTo>
                  <a:pt x="153742" y="167820"/>
                  <a:pt x="37378" y="159489"/>
                  <a:pt x="0" y="143954"/>
                </a:cubicBezTo>
                <a:cubicBezTo>
                  <a:pt x="-8988" y="113937"/>
                  <a:pt x="-12536" y="66992"/>
                  <a:pt x="0" y="0"/>
                </a:cubicBezTo>
                <a:close/>
              </a:path>
              <a:path w="275849" h="143954" stroke="0" extrusionOk="0">
                <a:moveTo>
                  <a:pt x="0" y="0"/>
                </a:moveTo>
                <a:cubicBezTo>
                  <a:pt x="27621" y="2391"/>
                  <a:pt x="205507" y="11392"/>
                  <a:pt x="275849" y="0"/>
                </a:cubicBezTo>
                <a:cubicBezTo>
                  <a:pt x="271764" y="40977"/>
                  <a:pt x="279828" y="76598"/>
                  <a:pt x="275849" y="143954"/>
                </a:cubicBezTo>
                <a:cubicBezTo>
                  <a:pt x="139607" y="155728"/>
                  <a:pt x="68261" y="146466"/>
                  <a:pt x="0" y="143954"/>
                </a:cubicBezTo>
                <a:cubicBezTo>
                  <a:pt x="3122" y="74787"/>
                  <a:pt x="-5510" y="14638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188632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88" name="Прямокутник 87">
            <a:extLst>
              <a:ext uri="{FF2B5EF4-FFF2-40B4-BE49-F238E27FC236}">
                <a16:creationId xmlns:a16="http://schemas.microsoft.com/office/drawing/2014/main" id="{26DA54FC-78B0-4D0F-B727-67914C74CF64}"/>
              </a:ext>
            </a:extLst>
          </p:cNvPr>
          <p:cNvSpPr/>
          <p:nvPr/>
        </p:nvSpPr>
        <p:spPr>
          <a:xfrm>
            <a:off x="8796613" y="148554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89" name="Рівнобедрений трикутник 88">
            <a:extLst>
              <a:ext uri="{FF2B5EF4-FFF2-40B4-BE49-F238E27FC236}">
                <a16:creationId xmlns:a16="http://schemas.microsoft.com/office/drawing/2014/main" id="{9EB44CFB-C50A-4775-9A08-93C1DD2EA596}"/>
              </a:ext>
            </a:extLst>
          </p:cNvPr>
          <p:cNvSpPr/>
          <p:nvPr/>
        </p:nvSpPr>
        <p:spPr>
          <a:xfrm>
            <a:off x="8373043" y="1677430"/>
            <a:ext cx="266699" cy="280382"/>
          </a:xfrm>
          <a:custGeom>
            <a:avLst/>
            <a:gdLst>
              <a:gd name="connsiteX0" fmla="*/ 0 w 266699"/>
              <a:gd name="connsiteY0" fmla="*/ 280382 h 280382"/>
              <a:gd name="connsiteX1" fmla="*/ 133350 w 266699"/>
              <a:gd name="connsiteY1" fmla="*/ 0 h 280382"/>
              <a:gd name="connsiteX2" fmla="*/ 266699 w 266699"/>
              <a:gd name="connsiteY2" fmla="*/ 280382 h 280382"/>
              <a:gd name="connsiteX3" fmla="*/ 0 w 266699"/>
              <a:gd name="connsiteY3" fmla="*/ 280382 h 28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99" h="280382" fill="none" extrusionOk="0">
                <a:moveTo>
                  <a:pt x="0" y="280382"/>
                </a:moveTo>
                <a:cubicBezTo>
                  <a:pt x="68439" y="152217"/>
                  <a:pt x="94003" y="72878"/>
                  <a:pt x="133350" y="0"/>
                </a:cubicBezTo>
                <a:cubicBezTo>
                  <a:pt x="194162" y="98681"/>
                  <a:pt x="217280" y="184846"/>
                  <a:pt x="266699" y="280382"/>
                </a:cubicBezTo>
                <a:cubicBezTo>
                  <a:pt x="171626" y="274439"/>
                  <a:pt x="26675" y="268195"/>
                  <a:pt x="0" y="280382"/>
                </a:cubicBezTo>
                <a:close/>
              </a:path>
              <a:path w="266699" h="280382" stroke="0" extrusionOk="0">
                <a:moveTo>
                  <a:pt x="0" y="280382"/>
                </a:moveTo>
                <a:cubicBezTo>
                  <a:pt x="11023" y="211827"/>
                  <a:pt x="139307" y="50307"/>
                  <a:pt x="133350" y="0"/>
                </a:cubicBezTo>
                <a:cubicBezTo>
                  <a:pt x="162956" y="28628"/>
                  <a:pt x="224259" y="229907"/>
                  <a:pt x="266699" y="280382"/>
                </a:cubicBezTo>
                <a:cubicBezTo>
                  <a:pt x="211325" y="261189"/>
                  <a:pt x="77916" y="258243"/>
                  <a:pt x="0" y="280382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79160459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90" name="Прямокутник 89">
            <a:extLst>
              <a:ext uri="{FF2B5EF4-FFF2-40B4-BE49-F238E27FC236}">
                <a16:creationId xmlns:a16="http://schemas.microsoft.com/office/drawing/2014/main" id="{A9CC0263-D1C8-4F67-B959-98609FB12845}"/>
              </a:ext>
            </a:extLst>
          </p:cNvPr>
          <p:cNvSpPr/>
          <p:nvPr/>
        </p:nvSpPr>
        <p:spPr>
          <a:xfrm>
            <a:off x="9520860" y="148554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6</a:t>
            </a:r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9A23E63E-57D6-407E-BC20-A64E1E0084C4}"/>
              </a:ext>
            </a:extLst>
          </p:cNvPr>
          <p:cNvSpPr/>
          <p:nvPr/>
        </p:nvSpPr>
        <p:spPr>
          <a:xfrm>
            <a:off x="7666477" y="1629834"/>
            <a:ext cx="173478" cy="304961"/>
          </a:xfrm>
          <a:custGeom>
            <a:avLst/>
            <a:gdLst>
              <a:gd name="connsiteX0" fmla="*/ 0 w 173478"/>
              <a:gd name="connsiteY0" fmla="*/ 152481 h 304961"/>
              <a:gd name="connsiteX1" fmla="*/ 86739 w 173478"/>
              <a:gd name="connsiteY1" fmla="*/ 0 h 304961"/>
              <a:gd name="connsiteX2" fmla="*/ 173478 w 173478"/>
              <a:gd name="connsiteY2" fmla="*/ 152481 h 304961"/>
              <a:gd name="connsiteX3" fmla="*/ 86739 w 173478"/>
              <a:gd name="connsiteY3" fmla="*/ 304962 h 304961"/>
              <a:gd name="connsiteX4" fmla="*/ 0 w 173478"/>
              <a:gd name="connsiteY4" fmla="*/ 152481 h 30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78" h="304961" fill="none" extrusionOk="0">
                <a:moveTo>
                  <a:pt x="0" y="152481"/>
                </a:moveTo>
                <a:cubicBezTo>
                  <a:pt x="-5424" y="72046"/>
                  <a:pt x="40804" y="2575"/>
                  <a:pt x="86739" y="0"/>
                </a:cubicBezTo>
                <a:cubicBezTo>
                  <a:pt x="133088" y="-3903"/>
                  <a:pt x="168367" y="64923"/>
                  <a:pt x="173478" y="152481"/>
                </a:cubicBezTo>
                <a:cubicBezTo>
                  <a:pt x="165504" y="240224"/>
                  <a:pt x="134315" y="307885"/>
                  <a:pt x="86739" y="304962"/>
                </a:cubicBezTo>
                <a:cubicBezTo>
                  <a:pt x="33213" y="315671"/>
                  <a:pt x="10976" y="240345"/>
                  <a:pt x="0" y="152481"/>
                </a:cubicBezTo>
                <a:close/>
              </a:path>
              <a:path w="173478" h="304961" stroke="0" extrusionOk="0">
                <a:moveTo>
                  <a:pt x="0" y="152481"/>
                </a:moveTo>
                <a:cubicBezTo>
                  <a:pt x="-52" y="70333"/>
                  <a:pt x="32783" y="218"/>
                  <a:pt x="86739" y="0"/>
                </a:cubicBezTo>
                <a:cubicBezTo>
                  <a:pt x="139584" y="-8141"/>
                  <a:pt x="177560" y="60451"/>
                  <a:pt x="173478" y="152481"/>
                </a:cubicBezTo>
                <a:cubicBezTo>
                  <a:pt x="172501" y="237405"/>
                  <a:pt x="134659" y="301327"/>
                  <a:pt x="86739" y="304962"/>
                </a:cubicBezTo>
                <a:cubicBezTo>
                  <a:pt x="41448" y="298266"/>
                  <a:pt x="-8699" y="238871"/>
                  <a:pt x="0" y="152481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1341486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92" name="Рівнобедрений трикутник 91">
            <a:extLst>
              <a:ext uri="{FF2B5EF4-FFF2-40B4-BE49-F238E27FC236}">
                <a16:creationId xmlns:a16="http://schemas.microsoft.com/office/drawing/2014/main" id="{D1D92602-6A4D-4897-BBF5-E0A9D70DD87F}"/>
              </a:ext>
            </a:extLst>
          </p:cNvPr>
          <p:cNvSpPr/>
          <p:nvPr/>
        </p:nvSpPr>
        <p:spPr>
          <a:xfrm>
            <a:off x="6806923" y="1670502"/>
            <a:ext cx="266699" cy="280382"/>
          </a:xfrm>
          <a:custGeom>
            <a:avLst/>
            <a:gdLst>
              <a:gd name="connsiteX0" fmla="*/ 0 w 266699"/>
              <a:gd name="connsiteY0" fmla="*/ 280382 h 280382"/>
              <a:gd name="connsiteX1" fmla="*/ 133350 w 266699"/>
              <a:gd name="connsiteY1" fmla="*/ 0 h 280382"/>
              <a:gd name="connsiteX2" fmla="*/ 266699 w 266699"/>
              <a:gd name="connsiteY2" fmla="*/ 280382 h 280382"/>
              <a:gd name="connsiteX3" fmla="*/ 0 w 266699"/>
              <a:gd name="connsiteY3" fmla="*/ 280382 h 28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99" h="280382" fill="none" extrusionOk="0">
                <a:moveTo>
                  <a:pt x="0" y="280382"/>
                </a:moveTo>
                <a:cubicBezTo>
                  <a:pt x="68439" y="152217"/>
                  <a:pt x="94003" y="72878"/>
                  <a:pt x="133350" y="0"/>
                </a:cubicBezTo>
                <a:cubicBezTo>
                  <a:pt x="194162" y="98681"/>
                  <a:pt x="217280" y="184846"/>
                  <a:pt x="266699" y="280382"/>
                </a:cubicBezTo>
                <a:cubicBezTo>
                  <a:pt x="171626" y="274439"/>
                  <a:pt x="26675" y="268195"/>
                  <a:pt x="0" y="280382"/>
                </a:cubicBezTo>
                <a:close/>
              </a:path>
              <a:path w="266699" h="280382" stroke="0" extrusionOk="0">
                <a:moveTo>
                  <a:pt x="0" y="280382"/>
                </a:moveTo>
                <a:cubicBezTo>
                  <a:pt x="11023" y="211827"/>
                  <a:pt x="139307" y="50307"/>
                  <a:pt x="133350" y="0"/>
                </a:cubicBezTo>
                <a:cubicBezTo>
                  <a:pt x="162956" y="28628"/>
                  <a:pt x="224259" y="229907"/>
                  <a:pt x="266699" y="280382"/>
                </a:cubicBezTo>
                <a:cubicBezTo>
                  <a:pt x="211325" y="261189"/>
                  <a:pt x="77916" y="258243"/>
                  <a:pt x="0" y="280382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79160459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93" name="Рівнобедрений трикутник 92">
            <a:extLst>
              <a:ext uri="{FF2B5EF4-FFF2-40B4-BE49-F238E27FC236}">
                <a16:creationId xmlns:a16="http://schemas.microsoft.com/office/drawing/2014/main" id="{E3599B1A-0079-4989-9FF8-739E393EC26B}"/>
              </a:ext>
            </a:extLst>
          </p:cNvPr>
          <p:cNvSpPr/>
          <p:nvPr/>
        </p:nvSpPr>
        <p:spPr>
          <a:xfrm>
            <a:off x="9123741" y="1621986"/>
            <a:ext cx="266699" cy="280382"/>
          </a:xfrm>
          <a:custGeom>
            <a:avLst/>
            <a:gdLst>
              <a:gd name="connsiteX0" fmla="*/ 0 w 266699"/>
              <a:gd name="connsiteY0" fmla="*/ 280382 h 280382"/>
              <a:gd name="connsiteX1" fmla="*/ 133350 w 266699"/>
              <a:gd name="connsiteY1" fmla="*/ 0 h 280382"/>
              <a:gd name="connsiteX2" fmla="*/ 266699 w 266699"/>
              <a:gd name="connsiteY2" fmla="*/ 280382 h 280382"/>
              <a:gd name="connsiteX3" fmla="*/ 0 w 266699"/>
              <a:gd name="connsiteY3" fmla="*/ 280382 h 28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99" h="280382" fill="none" extrusionOk="0">
                <a:moveTo>
                  <a:pt x="0" y="280382"/>
                </a:moveTo>
                <a:cubicBezTo>
                  <a:pt x="68439" y="152217"/>
                  <a:pt x="94003" y="72878"/>
                  <a:pt x="133350" y="0"/>
                </a:cubicBezTo>
                <a:cubicBezTo>
                  <a:pt x="194162" y="98681"/>
                  <a:pt x="217280" y="184846"/>
                  <a:pt x="266699" y="280382"/>
                </a:cubicBezTo>
                <a:cubicBezTo>
                  <a:pt x="171626" y="274439"/>
                  <a:pt x="26675" y="268195"/>
                  <a:pt x="0" y="280382"/>
                </a:cubicBezTo>
                <a:close/>
              </a:path>
              <a:path w="266699" h="280382" stroke="0" extrusionOk="0">
                <a:moveTo>
                  <a:pt x="0" y="280382"/>
                </a:moveTo>
                <a:cubicBezTo>
                  <a:pt x="11023" y="211827"/>
                  <a:pt x="139307" y="50307"/>
                  <a:pt x="133350" y="0"/>
                </a:cubicBezTo>
                <a:cubicBezTo>
                  <a:pt x="162956" y="28628"/>
                  <a:pt x="224259" y="229907"/>
                  <a:pt x="266699" y="280382"/>
                </a:cubicBezTo>
                <a:cubicBezTo>
                  <a:pt x="211325" y="261189"/>
                  <a:pt x="77916" y="258243"/>
                  <a:pt x="0" y="280382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79160459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43DF76C4-CB53-40C5-8A94-89D99BA3C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018220">
            <a:off x="6537065" y="3385296"/>
            <a:ext cx="756847" cy="756847"/>
          </a:xfrm>
          <a:prstGeom prst="rect">
            <a:avLst/>
          </a:prstGeom>
          <a:effectLst>
            <a:glow rad="76200">
              <a:schemeClr val="bg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7D86233D-1D0F-4EF1-849B-7ED44CEEECC6}"/>
              </a:ext>
            </a:extLst>
          </p:cNvPr>
          <p:cNvSpPr/>
          <p:nvPr/>
        </p:nvSpPr>
        <p:spPr>
          <a:xfrm>
            <a:off x="6521715" y="1471654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7542310-DFAA-4D9F-AA4B-4C3F409F4233}"/>
              </a:ext>
            </a:extLst>
          </p:cNvPr>
          <p:cNvSpPr/>
          <p:nvPr/>
        </p:nvSpPr>
        <p:spPr>
          <a:xfrm rot="19394381">
            <a:off x="8382393" y="1655048"/>
            <a:ext cx="276910" cy="269636"/>
          </a:xfrm>
          <a:custGeom>
            <a:avLst/>
            <a:gdLst>
              <a:gd name="connsiteX0" fmla="*/ 0 w 276910"/>
              <a:gd name="connsiteY0" fmla="*/ 134818 h 269636"/>
              <a:gd name="connsiteX1" fmla="*/ 138455 w 276910"/>
              <a:gd name="connsiteY1" fmla="*/ 0 h 269636"/>
              <a:gd name="connsiteX2" fmla="*/ 276910 w 276910"/>
              <a:gd name="connsiteY2" fmla="*/ 134818 h 269636"/>
              <a:gd name="connsiteX3" fmla="*/ 138455 w 276910"/>
              <a:gd name="connsiteY3" fmla="*/ 269636 h 269636"/>
              <a:gd name="connsiteX4" fmla="*/ 0 w 276910"/>
              <a:gd name="connsiteY4" fmla="*/ 134818 h 2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10" h="269636" fill="none" extrusionOk="0">
                <a:moveTo>
                  <a:pt x="0" y="134818"/>
                </a:moveTo>
                <a:cubicBezTo>
                  <a:pt x="-2802" y="59212"/>
                  <a:pt x="55215" y="12239"/>
                  <a:pt x="138455" y="0"/>
                </a:cubicBezTo>
                <a:cubicBezTo>
                  <a:pt x="223999" y="10422"/>
                  <a:pt x="284382" y="67998"/>
                  <a:pt x="276910" y="134818"/>
                </a:cubicBezTo>
                <a:cubicBezTo>
                  <a:pt x="268953" y="206838"/>
                  <a:pt x="217595" y="272723"/>
                  <a:pt x="138455" y="269636"/>
                </a:cubicBezTo>
                <a:cubicBezTo>
                  <a:pt x="56046" y="277670"/>
                  <a:pt x="-6666" y="203162"/>
                  <a:pt x="0" y="134818"/>
                </a:cubicBezTo>
                <a:close/>
              </a:path>
              <a:path w="276910" h="269636" stroke="0" extrusionOk="0">
                <a:moveTo>
                  <a:pt x="0" y="134818"/>
                </a:moveTo>
                <a:cubicBezTo>
                  <a:pt x="7161" y="49820"/>
                  <a:pt x="69036" y="11048"/>
                  <a:pt x="138455" y="0"/>
                </a:cubicBezTo>
                <a:cubicBezTo>
                  <a:pt x="214028" y="-2488"/>
                  <a:pt x="281373" y="63029"/>
                  <a:pt x="276910" y="134818"/>
                </a:cubicBezTo>
                <a:cubicBezTo>
                  <a:pt x="275827" y="197457"/>
                  <a:pt x="207388" y="273030"/>
                  <a:pt x="138455" y="269636"/>
                </a:cubicBezTo>
                <a:cubicBezTo>
                  <a:pt x="59765" y="258971"/>
                  <a:pt x="7377" y="219914"/>
                  <a:pt x="0" y="134818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97" name="Прямокутник 96">
            <a:extLst>
              <a:ext uri="{FF2B5EF4-FFF2-40B4-BE49-F238E27FC236}">
                <a16:creationId xmlns:a16="http://schemas.microsoft.com/office/drawing/2014/main" id="{C904CB49-07CB-4AA4-AE33-35F9D8F05B6D}"/>
              </a:ext>
            </a:extLst>
          </p:cNvPr>
          <p:cNvSpPr/>
          <p:nvPr/>
        </p:nvSpPr>
        <p:spPr>
          <a:xfrm>
            <a:off x="7275479" y="1471654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98" name="Прямокутник 97">
            <a:extLst>
              <a:ext uri="{FF2B5EF4-FFF2-40B4-BE49-F238E27FC236}">
                <a16:creationId xmlns:a16="http://schemas.microsoft.com/office/drawing/2014/main" id="{862F517F-7C6E-47F0-842D-FBD946B6E713}"/>
              </a:ext>
            </a:extLst>
          </p:cNvPr>
          <p:cNvSpPr/>
          <p:nvPr/>
        </p:nvSpPr>
        <p:spPr>
          <a:xfrm rot="16200000">
            <a:off x="6857442" y="1676470"/>
            <a:ext cx="262731" cy="254515"/>
          </a:xfrm>
          <a:custGeom>
            <a:avLst/>
            <a:gdLst>
              <a:gd name="connsiteX0" fmla="*/ 0 w 262731"/>
              <a:gd name="connsiteY0" fmla="*/ 0 h 254515"/>
              <a:gd name="connsiteX1" fmla="*/ 262731 w 262731"/>
              <a:gd name="connsiteY1" fmla="*/ 0 h 254515"/>
              <a:gd name="connsiteX2" fmla="*/ 262731 w 262731"/>
              <a:gd name="connsiteY2" fmla="*/ 254515 h 254515"/>
              <a:gd name="connsiteX3" fmla="*/ 0 w 262731"/>
              <a:gd name="connsiteY3" fmla="*/ 254515 h 254515"/>
              <a:gd name="connsiteX4" fmla="*/ 0 w 262731"/>
              <a:gd name="connsiteY4" fmla="*/ 0 h 25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31" h="254515" fill="none" extrusionOk="0">
                <a:moveTo>
                  <a:pt x="0" y="0"/>
                </a:moveTo>
                <a:cubicBezTo>
                  <a:pt x="70058" y="17208"/>
                  <a:pt x="165315" y="21646"/>
                  <a:pt x="262731" y="0"/>
                </a:cubicBezTo>
                <a:cubicBezTo>
                  <a:pt x="252849" y="49145"/>
                  <a:pt x="248367" y="160202"/>
                  <a:pt x="262731" y="254515"/>
                </a:cubicBezTo>
                <a:cubicBezTo>
                  <a:pt x="179737" y="248991"/>
                  <a:pt x="102982" y="255382"/>
                  <a:pt x="0" y="254515"/>
                </a:cubicBezTo>
                <a:cubicBezTo>
                  <a:pt x="-13090" y="170559"/>
                  <a:pt x="-19442" y="71125"/>
                  <a:pt x="0" y="0"/>
                </a:cubicBezTo>
                <a:close/>
              </a:path>
              <a:path w="262731" h="254515" stroke="0" extrusionOk="0">
                <a:moveTo>
                  <a:pt x="0" y="0"/>
                </a:moveTo>
                <a:cubicBezTo>
                  <a:pt x="31762" y="23374"/>
                  <a:pt x="142424" y="-7910"/>
                  <a:pt x="262731" y="0"/>
                </a:cubicBezTo>
                <a:cubicBezTo>
                  <a:pt x="243253" y="31530"/>
                  <a:pt x="266143" y="155018"/>
                  <a:pt x="262731" y="254515"/>
                </a:cubicBezTo>
                <a:cubicBezTo>
                  <a:pt x="141118" y="250396"/>
                  <a:pt x="111298" y="269362"/>
                  <a:pt x="0" y="254515"/>
                </a:cubicBezTo>
                <a:cubicBezTo>
                  <a:pt x="12452" y="203372"/>
                  <a:pt x="8918" y="124743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697400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99" name="Прямокутник 98">
            <a:extLst>
              <a:ext uri="{FF2B5EF4-FFF2-40B4-BE49-F238E27FC236}">
                <a16:creationId xmlns:a16="http://schemas.microsoft.com/office/drawing/2014/main" id="{38D37B2A-3AE0-4F83-BB77-B98DB06A3008}"/>
              </a:ext>
            </a:extLst>
          </p:cNvPr>
          <p:cNvSpPr/>
          <p:nvPr/>
        </p:nvSpPr>
        <p:spPr>
          <a:xfrm>
            <a:off x="8067632" y="1471654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100" name="Прямокутник 99">
            <a:extLst>
              <a:ext uri="{FF2B5EF4-FFF2-40B4-BE49-F238E27FC236}">
                <a16:creationId xmlns:a16="http://schemas.microsoft.com/office/drawing/2014/main" id="{F7DAFB07-FA85-400E-BC21-4520B9C78155}"/>
              </a:ext>
            </a:extLst>
          </p:cNvPr>
          <p:cNvSpPr/>
          <p:nvPr/>
        </p:nvSpPr>
        <p:spPr>
          <a:xfrm>
            <a:off x="9879613" y="1698969"/>
            <a:ext cx="275849" cy="143954"/>
          </a:xfrm>
          <a:custGeom>
            <a:avLst/>
            <a:gdLst>
              <a:gd name="connsiteX0" fmla="*/ 0 w 275849"/>
              <a:gd name="connsiteY0" fmla="*/ 0 h 143954"/>
              <a:gd name="connsiteX1" fmla="*/ 275849 w 275849"/>
              <a:gd name="connsiteY1" fmla="*/ 0 h 143954"/>
              <a:gd name="connsiteX2" fmla="*/ 275849 w 275849"/>
              <a:gd name="connsiteY2" fmla="*/ 143954 h 143954"/>
              <a:gd name="connsiteX3" fmla="*/ 0 w 275849"/>
              <a:gd name="connsiteY3" fmla="*/ 143954 h 143954"/>
              <a:gd name="connsiteX4" fmla="*/ 0 w 275849"/>
              <a:gd name="connsiteY4" fmla="*/ 0 h 14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" h="143954" fill="none" extrusionOk="0">
                <a:moveTo>
                  <a:pt x="0" y="0"/>
                </a:moveTo>
                <a:cubicBezTo>
                  <a:pt x="39612" y="-1537"/>
                  <a:pt x="176041" y="-9432"/>
                  <a:pt x="275849" y="0"/>
                </a:cubicBezTo>
                <a:cubicBezTo>
                  <a:pt x="271945" y="43029"/>
                  <a:pt x="282972" y="99750"/>
                  <a:pt x="275849" y="143954"/>
                </a:cubicBezTo>
                <a:cubicBezTo>
                  <a:pt x="153742" y="167820"/>
                  <a:pt x="37378" y="159489"/>
                  <a:pt x="0" y="143954"/>
                </a:cubicBezTo>
                <a:cubicBezTo>
                  <a:pt x="-8988" y="113937"/>
                  <a:pt x="-12536" y="66992"/>
                  <a:pt x="0" y="0"/>
                </a:cubicBezTo>
                <a:close/>
              </a:path>
              <a:path w="275849" h="143954" stroke="0" extrusionOk="0">
                <a:moveTo>
                  <a:pt x="0" y="0"/>
                </a:moveTo>
                <a:cubicBezTo>
                  <a:pt x="27621" y="2391"/>
                  <a:pt x="205507" y="11392"/>
                  <a:pt x="275849" y="0"/>
                </a:cubicBezTo>
                <a:cubicBezTo>
                  <a:pt x="271764" y="40977"/>
                  <a:pt x="279828" y="76598"/>
                  <a:pt x="275849" y="143954"/>
                </a:cubicBezTo>
                <a:cubicBezTo>
                  <a:pt x="139607" y="155728"/>
                  <a:pt x="68261" y="146466"/>
                  <a:pt x="0" y="143954"/>
                </a:cubicBezTo>
                <a:cubicBezTo>
                  <a:pt x="3122" y="74787"/>
                  <a:pt x="-5510" y="14638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188632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01" name="Прямокутник 100">
            <a:extLst>
              <a:ext uri="{FF2B5EF4-FFF2-40B4-BE49-F238E27FC236}">
                <a16:creationId xmlns:a16="http://schemas.microsoft.com/office/drawing/2014/main" id="{A73E9508-78E9-4C58-9B93-0EEB4EED729E}"/>
              </a:ext>
            </a:extLst>
          </p:cNvPr>
          <p:cNvSpPr/>
          <p:nvPr/>
        </p:nvSpPr>
        <p:spPr>
          <a:xfrm>
            <a:off x="8857435" y="1471654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03" name="Прямокутник 102">
            <a:extLst>
              <a:ext uri="{FF2B5EF4-FFF2-40B4-BE49-F238E27FC236}">
                <a16:creationId xmlns:a16="http://schemas.microsoft.com/office/drawing/2014/main" id="{13DB56BB-A153-4B7B-A461-1E6BB1823C7B}"/>
              </a:ext>
            </a:extLst>
          </p:cNvPr>
          <p:cNvSpPr/>
          <p:nvPr/>
        </p:nvSpPr>
        <p:spPr>
          <a:xfrm>
            <a:off x="9581682" y="1471654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6</a:t>
            </a:r>
          </a:p>
        </p:txBody>
      </p:sp>
      <p:sp>
        <p:nvSpPr>
          <p:cNvPr id="104" name="Рівнобедрений трикутник 103">
            <a:extLst>
              <a:ext uri="{FF2B5EF4-FFF2-40B4-BE49-F238E27FC236}">
                <a16:creationId xmlns:a16="http://schemas.microsoft.com/office/drawing/2014/main" id="{D478B563-A33E-40F3-B0E8-1E235940D8D9}"/>
              </a:ext>
            </a:extLst>
          </p:cNvPr>
          <p:cNvSpPr/>
          <p:nvPr/>
        </p:nvSpPr>
        <p:spPr>
          <a:xfrm>
            <a:off x="9932337" y="1654628"/>
            <a:ext cx="266699" cy="280382"/>
          </a:xfrm>
          <a:custGeom>
            <a:avLst/>
            <a:gdLst>
              <a:gd name="connsiteX0" fmla="*/ 0 w 266699"/>
              <a:gd name="connsiteY0" fmla="*/ 280382 h 280382"/>
              <a:gd name="connsiteX1" fmla="*/ 133350 w 266699"/>
              <a:gd name="connsiteY1" fmla="*/ 0 h 280382"/>
              <a:gd name="connsiteX2" fmla="*/ 266699 w 266699"/>
              <a:gd name="connsiteY2" fmla="*/ 280382 h 280382"/>
              <a:gd name="connsiteX3" fmla="*/ 0 w 266699"/>
              <a:gd name="connsiteY3" fmla="*/ 280382 h 28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99" h="280382" fill="none" extrusionOk="0">
                <a:moveTo>
                  <a:pt x="0" y="280382"/>
                </a:moveTo>
                <a:cubicBezTo>
                  <a:pt x="68439" y="152217"/>
                  <a:pt x="94003" y="72878"/>
                  <a:pt x="133350" y="0"/>
                </a:cubicBezTo>
                <a:cubicBezTo>
                  <a:pt x="194162" y="98681"/>
                  <a:pt x="217280" y="184846"/>
                  <a:pt x="266699" y="280382"/>
                </a:cubicBezTo>
                <a:cubicBezTo>
                  <a:pt x="171626" y="274439"/>
                  <a:pt x="26675" y="268195"/>
                  <a:pt x="0" y="280382"/>
                </a:cubicBezTo>
                <a:close/>
              </a:path>
              <a:path w="266699" h="280382" stroke="0" extrusionOk="0">
                <a:moveTo>
                  <a:pt x="0" y="280382"/>
                </a:moveTo>
                <a:cubicBezTo>
                  <a:pt x="11023" y="211827"/>
                  <a:pt x="139307" y="50307"/>
                  <a:pt x="133350" y="0"/>
                </a:cubicBezTo>
                <a:cubicBezTo>
                  <a:pt x="162956" y="28628"/>
                  <a:pt x="224259" y="229907"/>
                  <a:pt x="266699" y="280382"/>
                </a:cubicBezTo>
                <a:cubicBezTo>
                  <a:pt x="211325" y="261189"/>
                  <a:pt x="77916" y="258243"/>
                  <a:pt x="0" y="280382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79160459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05" name="Прямокутник 104">
            <a:extLst>
              <a:ext uri="{FF2B5EF4-FFF2-40B4-BE49-F238E27FC236}">
                <a16:creationId xmlns:a16="http://schemas.microsoft.com/office/drawing/2014/main" id="{F69ABF2B-5127-4F2B-BFC9-44154B91BBB4}"/>
              </a:ext>
            </a:extLst>
          </p:cNvPr>
          <p:cNvSpPr/>
          <p:nvPr/>
        </p:nvSpPr>
        <p:spPr>
          <a:xfrm rot="16200000">
            <a:off x="8374591" y="1676470"/>
            <a:ext cx="262731" cy="254515"/>
          </a:xfrm>
          <a:custGeom>
            <a:avLst/>
            <a:gdLst>
              <a:gd name="connsiteX0" fmla="*/ 0 w 262731"/>
              <a:gd name="connsiteY0" fmla="*/ 0 h 254515"/>
              <a:gd name="connsiteX1" fmla="*/ 262731 w 262731"/>
              <a:gd name="connsiteY1" fmla="*/ 0 h 254515"/>
              <a:gd name="connsiteX2" fmla="*/ 262731 w 262731"/>
              <a:gd name="connsiteY2" fmla="*/ 254515 h 254515"/>
              <a:gd name="connsiteX3" fmla="*/ 0 w 262731"/>
              <a:gd name="connsiteY3" fmla="*/ 254515 h 254515"/>
              <a:gd name="connsiteX4" fmla="*/ 0 w 262731"/>
              <a:gd name="connsiteY4" fmla="*/ 0 h 25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31" h="254515" fill="none" extrusionOk="0">
                <a:moveTo>
                  <a:pt x="0" y="0"/>
                </a:moveTo>
                <a:cubicBezTo>
                  <a:pt x="70058" y="17208"/>
                  <a:pt x="165315" y="21646"/>
                  <a:pt x="262731" y="0"/>
                </a:cubicBezTo>
                <a:cubicBezTo>
                  <a:pt x="252849" y="49145"/>
                  <a:pt x="248367" y="160202"/>
                  <a:pt x="262731" y="254515"/>
                </a:cubicBezTo>
                <a:cubicBezTo>
                  <a:pt x="179737" y="248991"/>
                  <a:pt x="102982" y="255382"/>
                  <a:pt x="0" y="254515"/>
                </a:cubicBezTo>
                <a:cubicBezTo>
                  <a:pt x="-13090" y="170559"/>
                  <a:pt x="-19442" y="71125"/>
                  <a:pt x="0" y="0"/>
                </a:cubicBezTo>
                <a:close/>
              </a:path>
              <a:path w="262731" h="254515" stroke="0" extrusionOk="0">
                <a:moveTo>
                  <a:pt x="0" y="0"/>
                </a:moveTo>
                <a:cubicBezTo>
                  <a:pt x="31762" y="23374"/>
                  <a:pt x="142424" y="-7910"/>
                  <a:pt x="262731" y="0"/>
                </a:cubicBezTo>
                <a:cubicBezTo>
                  <a:pt x="243253" y="31530"/>
                  <a:pt x="266143" y="155018"/>
                  <a:pt x="262731" y="254515"/>
                </a:cubicBezTo>
                <a:cubicBezTo>
                  <a:pt x="141118" y="250396"/>
                  <a:pt x="111298" y="269362"/>
                  <a:pt x="0" y="254515"/>
                </a:cubicBezTo>
                <a:cubicBezTo>
                  <a:pt x="12452" y="203372"/>
                  <a:pt x="8918" y="124743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697400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CA6E39F2-820B-4D4C-A47D-A9CDDAA7AB3A}"/>
              </a:ext>
            </a:extLst>
          </p:cNvPr>
          <p:cNvSpPr/>
          <p:nvPr/>
        </p:nvSpPr>
        <p:spPr>
          <a:xfrm>
            <a:off x="9191960" y="1664303"/>
            <a:ext cx="173478" cy="304961"/>
          </a:xfrm>
          <a:custGeom>
            <a:avLst/>
            <a:gdLst>
              <a:gd name="connsiteX0" fmla="*/ 0 w 173478"/>
              <a:gd name="connsiteY0" fmla="*/ 152481 h 304961"/>
              <a:gd name="connsiteX1" fmla="*/ 86739 w 173478"/>
              <a:gd name="connsiteY1" fmla="*/ 0 h 304961"/>
              <a:gd name="connsiteX2" fmla="*/ 173478 w 173478"/>
              <a:gd name="connsiteY2" fmla="*/ 152481 h 304961"/>
              <a:gd name="connsiteX3" fmla="*/ 86739 w 173478"/>
              <a:gd name="connsiteY3" fmla="*/ 304962 h 304961"/>
              <a:gd name="connsiteX4" fmla="*/ 0 w 173478"/>
              <a:gd name="connsiteY4" fmla="*/ 152481 h 30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78" h="304961" fill="none" extrusionOk="0">
                <a:moveTo>
                  <a:pt x="0" y="152481"/>
                </a:moveTo>
                <a:cubicBezTo>
                  <a:pt x="-5424" y="72046"/>
                  <a:pt x="40804" y="2575"/>
                  <a:pt x="86739" y="0"/>
                </a:cubicBezTo>
                <a:cubicBezTo>
                  <a:pt x="133088" y="-3903"/>
                  <a:pt x="168367" y="64923"/>
                  <a:pt x="173478" y="152481"/>
                </a:cubicBezTo>
                <a:cubicBezTo>
                  <a:pt x="165504" y="240224"/>
                  <a:pt x="134315" y="307885"/>
                  <a:pt x="86739" y="304962"/>
                </a:cubicBezTo>
                <a:cubicBezTo>
                  <a:pt x="33213" y="315671"/>
                  <a:pt x="10976" y="240345"/>
                  <a:pt x="0" y="152481"/>
                </a:cubicBezTo>
                <a:close/>
              </a:path>
              <a:path w="173478" h="304961" stroke="0" extrusionOk="0">
                <a:moveTo>
                  <a:pt x="0" y="152481"/>
                </a:moveTo>
                <a:cubicBezTo>
                  <a:pt x="-52" y="70333"/>
                  <a:pt x="32783" y="218"/>
                  <a:pt x="86739" y="0"/>
                </a:cubicBezTo>
                <a:cubicBezTo>
                  <a:pt x="139584" y="-8141"/>
                  <a:pt x="177560" y="60451"/>
                  <a:pt x="173478" y="152481"/>
                </a:cubicBezTo>
                <a:cubicBezTo>
                  <a:pt x="172501" y="237405"/>
                  <a:pt x="134659" y="301327"/>
                  <a:pt x="86739" y="304962"/>
                </a:cubicBezTo>
                <a:cubicBezTo>
                  <a:pt x="41448" y="298266"/>
                  <a:pt x="-8699" y="238871"/>
                  <a:pt x="0" y="152481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1341486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12CFF0FE-A256-46F0-A0E0-ED9A3824E90D}"/>
              </a:ext>
            </a:extLst>
          </p:cNvPr>
          <p:cNvSpPr/>
          <p:nvPr/>
        </p:nvSpPr>
        <p:spPr>
          <a:xfrm>
            <a:off x="6864533" y="1621986"/>
            <a:ext cx="173478" cy="304961"/>
          </a:xfrm>
          <a:custGeom>
            <a:avLst/>
            <a:gdLst>
              <a:gd name="connsiteX0" fmla="*/ 0 w 173478"/>
              <a:gd name="connsiteY0" fmla="*/ 152481 h 304961"/>
              <a:gd name="connsiteX1" fmla="*/ 86739 w 173478"/>
              <a:gd name="connsiteY1" fmla="*/ 0 h 304961"/>
              <a:gd name="connsiteX2" fmla="*/ 173478 w 173478"/>
              <a:gd name="connsiteY2" fmla="*/ 152481 h 304961"/>
              <a:gd name="connsiteX3" fmla="*/ 86739 w 173478"/>
              <a:gd name="connsiteY3" fmla="*/ 304962 h 304961"/>
              <a:gd name="connsiteX4" fmla="*/ 0 w 173478"/>
              <a:gd name="connsiteY4" fmla="*/ 152481 h 30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78" h="304961" fill="none" extrusionOk="0">
                <a:moveTo>
                  <a:pt x="0" y="152481"/>
                </a:moveTo>
                <a:cubicBezTo>
                  <a:pt x="-5424" y="72046"/>
                  <a:pt x="40804" y="2575"/>
                  <a:pt x="86739" y="0"/>
                </a:cubicBezTo>
                <a:cubicBezTo>
                  <a:pt x="133088" y="-3903"/>
                  <a:pt x="168367" y="64923"/>
                  <a:pt x="173478" y="152481"/>
                </a:cubicBezTo>
                <a:cubicBezTo>
                  <a:pt x="165504" y="240224"/>
                  <a:pt x="134315" y="307885"/>
                  <a:pt x="86739" y="304962"/>
                </a:cubicBezTo>
                <a:cubicBezTo>
                  <a:pt x="33213" y="315671"/>
                  <a:pt x="10976" y="240345"/>
                  <a:pt x="0" y="152481"/>
                </a:cubicBezTo>
                <a:close/>
              </a:path>
              <a:path w="173478" h="304961" stroke="0" extrusionOk="0">
                <a:moveTo>
                  <a:pt x="0" y="152481"/>
                </a:moveTo>
                <a:cubicBezTo>
                  <a:pt x="-52" y="70333"/>
                  <a:pt x="32783" y="218"/>
                  <a:pt x="86739" y="0"/>
                </a:cubicBezTo>
                <a:cubicBezTo>
                  <a:pt x="139584" y="-8141"/>
                  <a:pt x="177560" y="60451"/>
                  <a:pt x="173478" y="152481"/>
                </a:cubicBezTo>
                <a:cubicBezTo>
                  <a:pt x="172501" y="237405"/>
                  <a:pt x="134659" y="301327"/>
                  <a:pt x="86739" y="304962"/>
                </a:cubicBezTo>
                <a:cubicBezTo>
                  <a:pt x="41448" y="298266"/>
                  <a:pt x="-8699" y="238871"/>
                  <a:pt x="0" y="152481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1341486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08" name="Прямокутник 107">
            <a:extLst>
              <a:ext uri="{FF2B5EF4-FFF2-40B4-BE49-F238E27FC236}">
                <a16:creationId xmlns:a16="http://schemas.microsoft.com/office/drawing/2014/main" id="{6913ACC2-2E8C-4505-B12E-CE4C2C06B22E}"/>
              </a:ext>
            </a:extLst>
          </p:cNvPr>
          <p:cNvSpPr/>
          <p:nvPr/>
        </p:nvSpPr>
        <p:spPr>
          <a:xfrm>
            <a:off x="6467861" y="1447781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109" name="Прямокутник 108">
            <a:extLst>
              <a:ext uri="{FF2B5EF4-FFF2-40B4-BE49-F238E27FC236}">
                <a16:creationId xmlns:a16="http://schemas.microsoft.com/office/drawing/2014/main" id="{E08E305C-92F6-45BA-9F9D-D2AF5C7B60C8}"/>
              </a:ext>
            </a:extLst>
          </p:cNvPr>
          <p:cNvSpPr/>
          <p:nvPr/>
        </p:nvSpPr>
        <p:spPr>
          <a:xfrm>
            <a:off x="7221625" y="1447781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110" name="Прямокутник 109">
            <a:extLst>
              <a:ext uri="{FF2B5EF4-FFF2-40B4-BE49-F238E27FC236}">
                <a16:creationId xmlns:a16="http://schemas.microsoft.com/office/drawing/2014/main" id="{2D40D6FE-3A9B-44E1-BB64-0EC18DEC13DC}"/>
              </a:ext>
            </a:extLst>
          </p:cNvPr>
          <p:cNvSpPr/>
          <p:nvPr/>
        </p:nvSpPr>
        <p:spPr>
          <a:xfrm rot="16200000">
            <a:off x="9140097" y="1689525"/>
            <a:ext cx="262731" cy="254515"/>
          </a:xfrm>
          <a:custGeom>
            <a:avLst/>
            <a:gdLst>
              <a:gd name="connsiteX0" fmla="*/ 0 w 262731"/>
              <a:gd name="connsiteY0" fmla="*/ 0 h 254515"/>
              <a:gd name="connsiteX1" fmla="*/ 262731 w 262731"/>
              <a:gd name="connsiteY1" fmla="*/ 0 h 254515"/>
              <a:gd name="connsiteX2" fmla="*/ 262731 w 262731"/>
              <a:gd name="connsiteY2" fmla="*/ 254515 h 254515"/>
              <a:gd name="connsiteX3" fmla="*/ 0 w 262731"/>
              <a:gd name="connsiteY3" fmla="*/ 254515 h 254515"/>
              <a:gd name="connsiteX4" fmla="*/ 0 w 262731"/>
              <a:gd name="connsiteY4" fmla="*/ 0 h 25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31" h="254515" fill="none" extrusionOk="0">
                <a:moveTo>
                  <a:pt x="0" y="0"/>
                </a:moveTo>
                <a:cubicBezTo>
                  <a:pt x="70058" y="17208"/>
                  <a:pt x="165315" y="21646"/>
                  <a:pt x="262731" y="0"/>
                </a:cubicBezTo>
                <a:cubicBezTo>
                  <a:pt x="252849" y="49145"/>
                  <a:pt x="248367" y="160202"/>
                  <a:pt x="262731" y="254515"/>
                </a:cubicBezTo>
                <a:cubicBezTo>
                  <a:pt x="179737" y="248991"/>
                  <a:pt x="102982" y="255382"/>
                  <a:pt x="0" y="254515"/>
                </a:cubicBezTo>
                <a:cubicBezTo>
                  <a:pt x="-13090" y="170559"/>
                  <a:pt x="-19442" y="71125"/>
                  <a:pt x="0" y="0"/>
                </a:cubicBezTo>
                <a:close/>
              </a:path>
              <a:path w="262731" h="254515" stroke="0" extrusionOk="0">
                <a:moveTo>
                  <a:pt x="0" y="0"/>
                </a:moveTo>
                <a:cubicBezTo>
                  <a:pt x="31762" y="23374"/>
                  <a:pt x="142424" y="-7910"/>
                  <a:pt x="262731" y="0"/>
                </a:cubicBezTo>
                <a:cubicBezTo>
                  <a:pt x="243253" y="31530"/>
                  <a:pt x="266143" y="155018"/>
                  <a:pt x="262731" y="254515"/>
                </a:cubicBezTo>
                <a:cubicBezTo>
                  <a:pt x="141118" y="250396"/>
                  <a:pt x="111298" y="269362"/>
                  <a:pt x="0" y="254515"/>
                </a:cubicBezTo>
                <a:cubicBezTo>
                  <a:pt x="12452" y="203372"/>
                  <a:pt x="8918" y="124743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697400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11" name="Прямокутник 110">
            <a:extLst>
              <a:ext uri="{FF2B5EF4-FFF2-40B4-BE49-F238E27FC236}">
                <a16:creationId xmlns:a16="http://schemas.microsoft.com/office/drawing/2014/main" id="{8162CD87-BC93-41AD-A161-F746B07949AF}"/>
              </a:ext>
            </a:extLst>
          </p:cNvPr>
          <p:cNvSpPr/>
          <p:nvPr/>
        </p:nvSpPr>
        <p:spPr>
          <a:xfrm>
            <a:off x="8013778" y="1447781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endParaRPr lang="uk-UA" sz="3600" b="1" cap="none" spc="0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glow rad="127000">
                  <a:schemeClr val="bg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2" name="Прямокутник 111">
            <a:extLst>
              <a:ext uri="{FF2B5EF4-FFF2-40B4-BE49-F238E27FC236}">
                <a16:creationId xmlns:a16="http://schemas.microsoft.com/office/drawing/2014/main" id="{6753785F-2B98-4F56-8FBA-8EA88CAD5DF5}"/>
              </a:ext>
            </a:extLst>
          </p:cNvPr>
          <p:cNvSpPr/>
          <p:nvPr/>
        </p:nvSpPr>
        <p:spPr>
          <a:xfrm>
            <a:off x="8803581" y="1447781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113" name="Прямокутник 112">
            <a:extLst>
              <a:ext uri="{FF2B5EF4-FFF2-40B4-BE49-F238E27FC236}">
                <a16:creationId xmlns:a16="http://schemas.microsoft.com/office/drawing/2014/main" id="{06325A06-9AB6-439A-9954-6A2FB960280C}"/>
              </a:ext>
            </a:extLst>
          </p:cNvPr>
          <p:cNvSpPr/>
          <p:nvPr/>
        </p:nvSpPr>
        <p:spPr>
          <a:xfrm>
            <a:off x="9527828" y="1447781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6</a:t>
            </a:r>
          </a:p>
        </p:txBody>
      </p:sp>
      <p:sp>
        <p:nvSpPr>
          <p:cNvPr id="114" name="Рівнобедрений трикутник 113">
            <a:extLst>
              <a:ext uri="{FF2B5EF4-FFF2-40B4-BE49-F238E27FC236}">
                <a16:creationId xmlns:a16="http://schemas.microsoft.com/office/drawing/2014/main" id="{A5E6A976-A04B-49AB-9251-6031FFC4E6CE}"/>
              </a:ext>
            </a:extLst>
          </p:cNvPr>
          <p:cNvSpPr/>
          <p:nvPr/>
        </p:nvSpPr>
        <p:spPr>
          <a:xfrm>
            <a:off x="7607265" y="1646565"/>
            <a:ext cx="266699" cy="280382"/>
          </a:xfrm>
          <a:custGeom>
            <a:avLst/>
            <a:gdLst>
              <a:gd name="connsiteX0" fmla="*/ 0 w 266699"/>
              <a:gd name="connsiteY0" fmla="*/ 280382 h 280382"/>
              <a:gd name="connsiteX1" fmla="*/ 133350 w 266699"/>
              <a:gd name="connsiteY1" fmla="*/ 0 h 280382"/>
              <a:gd name="connsiteX2" fmla="*/ 266699 w 266699"/>
              <a:gd name="connsiteY2" fmla="*/ 280382 h 280382"/>
              <a:gd name="connsiteX3" fmla="*/ 0 w 266699"/>
              <a:gd name="connsiteY3" fmla="*/ 280382 h 28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99" h="280382" fill="none" extrusionOk="0">
                <a:moveTo>
                  <a:pt x="0" y="280382"/>
                </a:moveTo>
                <a:cubicBezTo>
                  <a:pt x="68439" y="152217"/>
                  <a:pt x="94003" y="72878"/>
                  <a:pt x="133350" y="0"/>
                </a:cubicBezTo>
                <a:cubicBezTo>
                  <a:pt x="194162" y="98681"/>
                  <a:pt x="217280" y="184846"/>
                  <a:pt x="266699" y="280382"/>
                </a:cubicBezTo>
                <a:cubicBezTo>
                  <a:pt x="171626" y="274439"/>
                  <a:pt x="26675" y="268195"/>
                  <a:pt x="0" y="280382"/>
                </a:cubicBezTo>
                <a:close/>
              </a:path>
              <a:path w="266699" h="280382" stroke="0" extrusionOk="0">
                <a:moveTo>
                  <a:pt x="0" y="280382"/>
                </a:moveTo>
                <a:cubicBezTo>
                  <a:pt x="11023" y="211827"/>
                  <a:pt x="139307" y="50307"/>
                  <a:pt x="133350" y="0"/>
                </a:cubicBezTo>
                <a:cubicBezTo>
                  <a:pt x="162956" y="28628"/>
                  <a:pt x="224259" y="229907"/>
                  <a:pt x="266699" y="280382"/>
                </a:cubicBezTo>
                <a:cubicBezTo>
                  <a:pt x="211325" y="261189"/>
                  <a:pt x="77916" y="258243"/>
                  <a:pt x="0" y="280382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79160459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67BC9E82-214D-49C8-8508-92FA5213FB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33" y="3955528"/>
            <a:ext cx="751955" cy="751955"/>
          </a:xfrm>
          <a:prstGeom prst="rect">
            <a:avLst/>
          </a:prstGeom>
          <a:effectLst>
            <a:glow rad="76200">
              <a:schemeClr val="bg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Овал 118">
            <a:extLst>
              <a:ext uri="{FF2B5EF4-FFF2-40B4-BE49-F238E27FC236}">
                <a16:creationId xmlns:a16="http://schemas.microsoft.com/office/drawing/2014/main" id="{790FB30C-2A33-47E9-9D36-9544788DB44C}"/>
              </a:ext>
            </a:extLst>
          </p:cNvPr>
          <p:cNvSpPr/>
          <p:nvPr/>
        </p:nvSpPr>
        <p:spPr>
          <a:xfrm rot="19394381">
            <a:off x="8367669" y="1692814"/>
            <a:ext cx="276910" cy="269636"/>
          </a:xfrm>
          <a:custGeom>
            <a:avLst/>
            <a:gdLst>
              <a:gd name="connsiteX0" fmla="*/ 0 w 276910"/>
              <a:gd name="connsiteY0" fmla="*/ 134818 h 269636"/>
              <a:gd name="connsiteX1" fmla="*/ 138455 w 276910"/>
              <a:gd name="connsiteY1" fmla="*/ 0 h 269636"/>
              <a:gd name="connsiteX2" fmla="*/ 276910 w 276910"/>
              <a:gd name="connsiteY2" fmla="*/ 134818 h 269636"/>
              <a:gd name="connsiteX3" fmla="*/ 138455 w 276910"/>
              <a:gd name="connsiteY3" fmla="*/ 269636 h 269636"/>
              <a:gd name="connsiteX4" fmla="*/ 0 w 276910"/>
              <a:gd name="connsiteY4" fmla="*/ 134818 h 2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10" h="269636" fill="none" extrusionOk="0">
                <a:moveTo>
                  <a:pt x="0" y="134818"/>
                </a:moveTo>
                <a:cubicBezTo>
                  <a:pt x="-2802" y="59212"/>
                  <a:pt x="55215" y="12239"/>
                  <a:pt x="138455" y="0"/>
                </a:cubicBezTo>
                <a:cubicBezTo>
                  <a:pt x="223999" y="10422"/>
                  <a:pt x="284382" y="67998"/>
                  <a:pt x="276910" y="134818"/>
                </a:cubicBezTo>
                <a:cubicBezTo>
                  <a:pt x="268953" y="206838"/>
                  <a:pt x="217595" y="272723"/>
                  <a:pt x="138455" y="269636"/>
                </a:cubicBezTo>
                <a:cubicBezTo>
                  <a:pt x="56046" y="277670"/>
                  <a:pt x="-6666" y="203162"/>
                  <a:pt x="0" y="134818"/>
                </a:cubicBezTo>
                <a:close/>
              </a:path>
              <a:path w="276910" h="269636" stroke="0" extrusionOk="0">
                <a:moveTo>
                  <a:pt x="0" y="134818"/>
                </a:moveTo>
                <a:cubicBezTo>
                  <a:pt x="7161" y="49820"/>
                  <a:pt x="69036" y="11048"/>
                  <a:pt x="138455" y="0"/>
                </a:cubicBezTo>
                <a:cubicBezTo>
                  <a:pt x="214028" y="-2488"/>
                  <a:pt x="281373" y="63029"/>
                  <a:pt x="276910" y="134818"/>
                </a:cubicBezTo>
                <a:cubicBezTo>
                  <a:pt x="275827" y="197457"/>
                  <a:pt x="207388" y="273030"/>
                  <a:pt x="138455" y="269636"/>
                </a:cubicBezTo>
                <a:cubicBezTo>
                  <a:pt x="59765" y="258971"/>
                  <a:pt x="7377" y="219914"/>
                  <a:pt x="0" y="134818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5F4C0728-3291-4504-9722-D22B88A4FA6E}"/>
              </a:ext>
            </a:extLst>
          </p:cNvPr>
          <p:cNvSpPr/>
          <p:nvPr/>
        </p:nvSpPr>
        <p:spPr>
          <a:xfrm>
            <a:off x="6787662" y="1744806"/>
            <a:ext cx="275849" cy="143954"/>
          </a:xfrm>
          <a:custGeom>
            <a:avLst/>
            <a:gdLst>
              <a:gd name="connsiteX0" fmla="*/ 0 w 275849"/>
              <a:gd name="connsiteY0" fmla="*/ 0 h 143954"/>
              <a:gd name="connsiteX1" fmla="*/ 275849 w 275849"/>
              <a:gd name="connsiteY1" fmla="*/ 0 h 143954"/>
              <a:gd name="connsiteX2" fmla="*/ 275849 w 275849"/>
              <a:gd name="connsiteY2" fmla="*/ 143954 h 143954"/>
              <a:gd name="connsiteX3" fmla="*/ 0 w 275849"/>
              <a:gd name="connsiteY3" fmla="*/ 143954 h 143954"/>
              <a:gd name="connsiteX4" fmla="*/ 0 w 275849"/>
              <a:gd name="connsiteY4" fmla="*/ 0 h 14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" h="143954" fill="none" extrusionOk="0">
                <a:moveTo>
                  <a:pt x="0" y="0"/>
                </a:moveTo>
                <a:cubicBezTo>
                  <a:pt x="39612" y="-1537"/>
                  <a:pt x="176041" y="-9432"/>
                  <a:pt x="275849" y="0"/>
                </a:cubicBezTo>
                <a:cubicBezTo>
                  <a:pt x="271945" y="43029"/>
                  <a:pt x="282972" y="99750"/>
                  <a:pt x="275849" y="143954"/>
                </a:cubicBezTo>
                <a:cubicBezTo>
                  <a:pt x="153742" y="167820"/>
                  <a:pt x="37378" y="159489"/>
                  <a:pt x="0" y="143954"/>
                </a:cubicBezTo>
                <a:cubicBezTo>
                  <a:pt x="-8988" y="113937"/>
                  <a:pt x="-12536" y="66992"/>
                  <a:pt x="0" y="0"/>
                </a:cubicBezTo>
                <a:close/>
              </a:path>
              <a:path w="275849" h="143954" stroke="0" extrusionOk="0">
                <a:moveTo>
                  <a:pt x="0" y="0"/>
                </a:moveTo>
                <a:cubicBezTo>
                  <a:pt x="27621" y="2391"/>
                  <a:pt x="205507" y="11392"/>
                  <a:pt x="275849" y="0"/>
                </a:cubicBezTo>
                <a:cubicBezTo>
                  <a:pt x="271764" y="40977"/>
                  <a:pt x="279828" y="76598"/>
                  <a:pt x="275849" y="143954"/>
                </a:cubicBezTo>
                <a:cubicBezTo>
                  <a:pt x="139607" y="155728"/>
                  <a:pt x="68261" y="146466"/>
                  <a:pt x="0" y="143954"/>
                </a:cubicBezTo>
                <a:cubicBezTo>
                  <a:pt x="3122" y="74787"/>
                  <a:pt x="-5510" y="14638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188632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E88DB968-D652-426A-A6CE-599ACB570B0B}"/>
              </a:ext>
            </a:extLst>
          </p:cNvPr>
          <p:cNvSpPr/>
          <p:nvPr/>
        </p:nvSpPr>
        <p:spPr>
          <a:xfrm>
            <a:off x="7569483" y="1664303"/>
            <a:ext cx="173478" cy="304961"/>
          </a:xfrm>
          <a:custGeom>
            <a:avLst/>
            <a:gdLst>
              <a:gd name="connsiteX0" fmla="*/ 0 w 173478"/>
              <a:gd name="connsiteY0" fmla="*/ 152481 h 304961"/>
              <a:gd name="connsiteX1" fmla="*/ 86739 w 173478"/>
              <a:gd name="connsiteY1" fmla="*/ 0 h 304961"/>
              <a:gd name="connsiteX2" fmla="*/ 173478 w 173478"/>
              <a:gd name="connsiteY2" fmla="*/ 152481 h 304961"/>
              <a:gd name="connsiteX3" fmla="*/ 86739 w 173478"/>
              <a:gd name="connsiteY3" fmla="*/ 304962 h 304961"/>
              <a:gd name="connsiteX4" fmla="*/ 0 w 173478"/>
              <a:gd name="connsiteY4" fmla="*/ 152481 h 30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78" h="304961" fill="none" extrusionOk="0">
                <a:moveTo>
                  <a:pt x="0" y="152481"/>
                </a:moveTo>
                <a:cubicBezTo>
                  <a:pt x="-5424" y="72046"/>
                  <a:pt x="40804" y="2575"/>
                  <a:pt x="86739" y="0"/>
                </a:cubicBezTo>
                <a:cubicBezTo>
                  <a:pt x="133088" y="-3903"/>
                  <a:pt x="168367" y="64923"/>
                  <a:pt x="173478" y="152481"/>
                </a:cubicBezTo>
                <a:cubicBezTo>
                  <a:pt x="165504" y="240224"/>
                  <a:pt x="134315" y="307885"/>
                  <a:pt x="86739" y="304962"/>
                </a:cubicBezTo>
                <a:cubicBezTo>
                  <a:pt x="33213" y="315671"/>
                  <a:pt x="10976" y="240345"/>
                  <a:pt x="0" y="152481"/>
                </a:cubicBezTo>
                <a:close/>
              </a:path>
              <a:path w="173478" h="304961" stroke="0" extrusionOk="0">
                <a:moveTo>
                  <a:pt x="0" y="152481"/>
                </a:moveTo>
                <a:cubicBezTo>
                  <a:pt x="-52" y="70333"/>
                  <a:pt x="32783" y="218"/>
                  <a:pt x="86739" y="0"/>
                </a:cubicBezTo>
                <a:cubicBezTo>
                  <a:pt x="139584" y="-8141"/>
                  <a:pt x="177560" y="60451"/>
                  <a:pt x="173478" y="152481"/>
                </a:cubicBezTo>
                <a:cubicBezTo>
                  <a:pt x="172501" y="237405"/>
                  <a:pt x="134659" y="301327"/>
                  <a:pt x="86739" y="304962"/>
                </a:cubicBezTo>
                <a:cubicBezTo>
                  <a:pt x="41448" y="298266"/>
                  <a:pt x="-8699" y="238871"/>
                  <a:pt x="0" y="152481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1341486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22" name="Прямокутник 121">
            <a:extLst>
              <a:ext uri="{FF2B5EF4-FFF2-40B4-BE49-F238E27FC236}">
                <a16:creationId xmlns:a16="http://schemas.microsoft.com/office/drawing/2014/main" id="{BABF7990-5C8B-4A06-B94F-40C1AE2459BF}"/>
              </a:ext>
            </a:extLst>
          </p:cNvPr>
          <p:cNvSpPr/>
          <p:nvPr/>
        </p:nvSpPr>
        <p:spPr>
          <a:xfrm>
            <a:off x="6453137" y="148554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123" name="Прямокутник 122">
            <a:extLst>
              <a:ext uri="{FF2B5EF4-FFF2-40B4-BE49-F238E27FC236}">
                <a16:creationId xmlns:a16="http://schemas.microsoft.com/office/drawing/2014/main" id="{66129B59-9FC0-4B91-852B-33644E06FCE3}"/>
              </a:ext>
            </a:extLst>
          </p:cNvPr>
          <p:cNvSpPr/>
          <p:nvPr/>
        </p:nvSpPr>
        <p:spPr>
          <a:xfrm>
            <a:off x="7206901" y="148554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124" name="Прямокутник 123">
            <a:extLst>
              <a:ext uri="{FF2B5EF4-FFF2-40B4-BE49-F238E27FC236}">
                <a16:creationId xmlns:a16="http://schemas.microsoft.com/office/drawing/2014/main" id="{8F8E89E6-E394-46DE-B5FE-A1B8175E5348}"/>
              </a:ext>
            </a:extLst>
          </p:cNvPr>
          <p:cNvSpPr/>
          <p:nvPr/>
        </p:nvSpPr>
        <p:spPr>
          <a:xfrm>
            <a:off x="7999054" y="148554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  <a:endParaRPr lang="uk-UA" sz="3600" b="1" cap="none" spc="0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glow rad="127000">
                  <a:schemeClr val="bg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5" name="Прямокутник 124">
            <a:extLst>
              <a:ext uri="{FF2B5EF4-FFF2-40B4-BE49-F238E27FC236}">
                <a16:creationId xmlns:a16="http://schemas.microsoft.com/office/drawing/2014/main" id="{94B5E3CC-AE3B-4271-ABD9-158DC9A100FD}"/>
              </a:ext>
            </a:extLst>
          </p:cNvPr>
          <p:cNvSpPr/>
          <p:nvPr/>
        </p:nvSpPr>
        <p:spPr>
          <a:xfrm>
            <a:off x="8788857" y="148554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26" name="Прямокутник 125">
            <a:extLst>
              <a:ext uri="{FF2B5EF4-FFF2-40B4-BE49-F238E27FC236}">
                <a16:creationId xmlns:a16="http://schemas.microsoft.com/office/drawing/2014/main" id="{1BA184A8-54C3-4F04-8833-D794D8A52FFC}"/>
              </a:ext>
            </a:extLst>
          </p:cNvPr>
          <p:cNvSpPr/>
          <p:nvPr/>
        </p:nvSpPr>
        <p:spPr>
          <a:xfrm>
            <a:off x="9513104" y="148554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6</a:t>
            </a:r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F19EFEFA-DFAD-4799-8316-F083A85945D8}"/>
              </a:ext>
            </a:extLst>
          </p:cNvPr>
          <p:cNvSpPr/>
          <p:nvPr/>
        </p:nvSpPr>
        <p:spPr>
          <a:xfrm rot="19394381">
            <a:off x="9893422" y="1692815"/>
            <a:ext cx="276910" cy="269636"/>
          </a:xfrm>
          <a:custGeom>
            <a:avLst/>
            <a:gdLst>
              <a:gd name="connsiteX0" fmla="*/ 0 w 276910"/>
              <a:gd name="connsiteY0" fmla="*/ 134818 h 269636"/>
              <a:gd name="connsiteX1" fmla="*/ 138455 w 276910"/>
              <a:gd name="connsiteY1" fmla="*/ 0 h 269636"/>
              <a:gd name="connsiteX2" fmla="*/ 276910 w 276910"/>
              <a:gd name="connsiteY2" fmla="*/ 134818 h 269636"/>
              <a:gd name="connsiteX3" fmla="*/ 138455 w 276910"/>
              <a:gd name="connsiteY3" fmla="*/ 269636 h 269636"/>
              <a:gd name="connsiteX4" fmla="*/ 0 w 276910"/>
              <a:gd name="connsiteY4" fmla="*/ 134818 h 2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10" h="269636" fill="none" extrusionOk="0">
                <a:moveTo>
                  <a:pt x="0" y="134818"/>
                </a:moveTo>
                <a:cubicBezTo>
                  <a:pt x="-2802" y="59212"/>
                  <a:pt x="55215" y="12239"/>
                  <a:pt x="138455" y="0"/>
                </a:cubicBezTo>
                <a:cubicBezTo>
                  <a:pt x="223999" y="10422"/>
                  <a:pt x="284382" y="67998"/>
                  <a:pt x="276910" y="134818"/>
                </a:cubicBezTo>
                <a:cubicBezTo>
                  <a:pt x="268953" y="206838"/>
                  <a:pt x="217595" y="272723"/>
                  <a:pt x="138455" y="269636"/>
                </a:cubicBezTo>
                <a:cubicBezTo>
                  <a:pt x="56046" y="277670"/>
                  <a:pt x="-6666" y="203162"/>
                  <a:pt x="0" y="134818"/>
                </a:cubicBezTo>
                <a:close/>
              </a:path>
              <a:path w="276910" h="269636" stroke="0" extrusionOk="0">
                <a:moveTo>
                  <a:pt x="0" y="134818"/>
                </a:moveTo>
                <a:cubicBezTo>
                  <a:pt x="7161" y="49820"/>
                  <a:pt x="69036" y="11048"/>
                  <a:pt x="138455" y="0"/>
                </a:cubicBezTo>
                <a:cubicBezTo>
                  <a:pt x="214028" y="-2488"/>
                  <a:pt x="281373" y="63029"/>
                  <a:pt x="276910" y="134818"/>
                </a:cubicBezTo>
                <a:cubicBezTo>
                  <a:pt x="275827" y="197457"/>
                  <a:pt x="207388" y="273030"/>
                  <a:pt x="138455" y="269636"/>
                </a:cubicBezTo>
                <a:cubicBezTo>
                  <a:pt x="59765" y="258971"/>
                  <a:pt x="7377" y="219914"/>
                  <a:pt x="0" y="134818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29" name="Прямокутник 128">
            <a:extLst>
              <a:ext uri="{FF2B5EF4-FFF2-40B4-BE49-F238E27FC236}">
                <a16:creationId xmlns:a16="http://schemas.microsoft.com/office/drawing/2014/main" id="{A8626FAC-E05D-434E-A9A2-CF914EC629F6}"/>
              </a:ext>
            </a:extLst>
          </p:cNvPr>
          <p:cNvSpPr/>
          <p:nvPr/>
        </p:nvSpPr>
        <p:spPr>
          <a:xfrm rot="16200000">
            <a:off x="7550035" y="1687374"/>
            <a:ext cx="262731" cy="254515"/>
          </a:xfrm>
          <a:custGeom>
            <a:avLst/>
            <a:gdLst>
              <a:gd name="connsiteX0" fmla="*/ 0 w 262731"/>
              <a:gd name="connsiteY0" fmla="*/ 0 h 254515"/>
              <a:gd name="connsiteX1" fmla="*/ 262731 w 262731"/>
              <a:gd name="connsiteY1" fmla="*/ 0 h 254515"/>
              <a:gd name="connsiteX2" fmla="*/ 262731 w 262731"/>
              <a:gd name="connsiteY2" fmla="*/ 254515 h 254515"/>
              <a:gd name="connsiteX3" fmla="*/ 0 w 262731"/>
              <a:gd name="connsiteY3" fmla="*/ 254515 h 254515"/>
              <a:gd name="connsiteX4" fmla="*/ 0 w 262731"/>
              <a:gd name="connsiteY4" fmla="*/ 0 h 25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31" h="254515" fill="none" extrusionOk="0">
                <a:moveTo>
                  <a:pt x="0" y="0"/>
                </a:moveTo>
                <a:cubicBezTo>
                  <a:pt x="70058" y="17208"/>
                  <a:pt x="165315" y="21646"/>
                  <a:pt x="262731" y="0"/>
                </a:cubicBezTo>
                <a:cubicBezTo>
                  <a:pt x="252849" y="49145"/>
                  <a:pt x="248367" y="160202"/>
                  <a:pt x="262731" y="254515"/>
                </a:cubicBezTo>
                <a:cubicBezTo>
                  <a:pt x="179737" y="248991"/>
                  <a:pt x="102982" y="255382"/>
                  <a:pt x="0" y="254515"/>
                </a:cubicBezTo>
                <a:cubicBezTo>
                  <a:pt x="-13090" y="170559"/>
                  <a:pt x="-19442" y="71125"/>
                  <a:pt x="0" y="0"/>
                </a:cubicBezTo>
                <a:close/>
              </a:path>
              <a:path w="262731" h="254515" stroke="0" extrusionOk="0">
                <a:moveTo>
                  <a:pt x="0" y="0"/>
                </a:moveTo>
                <a:cubicBezTo>
                  <a:pt x="31762" y="23374"/>
                  <a:pt x="142424" y="-7910"/>
                  <a:pt x="262731" y="0"/>
                </a:cubicBezTo>
                <a:cubicBezTo>
                  <a:pt x="243253" y="31530"/>
                  <a:pt x="266143" y="155018"/>
                  <a:pt x="262731" y="254515"/>
                </a:cubicBezTo>
                <a:cubicBezTo>
                  <a:pt x="141118" y="250396"/>
                  <a:pt x="111298" y="269362"/>
                  <a:pt x="0" y="254515"/>
                </a:cubicBezTo>
                <a:cubicBezTo>
                  <a:pt x="12452" y="203372"/>
                  <a:pt x="8918" y="124743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697400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BBE5EE55-18C7-445E-A2DB-4760C3DF8946}"/>
              </a:ext>
            </a:extLst>
          </p:cNvPr>
          <p:cNvSpPr/>
          <p:nvPr/>
        </p:nvSpPr>
        <p:spPr>
          <a:xfrm rot="19394381">
            <a:off x="6795811" y="1679814"/>
            <a:ext cx="276910" cy="269636"/>
          </a:xfrm>
          <a:custGeom>
            <a:avLst/>
            <a:gdLst>
              <a:gd name="connsiteX0" fmla="*/ 0 w 276910"/>
              <a:gd name="connsiteY0" fmla="*/ 134818 h 269636"/>
              <a:gd name="connsiteX1" fmla="*/ 138455 w 276910"/>
              <a:gd name="connsiteY1" fmla="*/ 0 h 269636"/>
              <a:gd name="connsiteX2" fmla="*/ 276910 w 276910"/>
              <a:gd name="connsiteY2" fmla="*/ 134818 h 269636"/>
              <a:gd name="connsiteX3" fmla="*/ 138455 w 276910"/>
              <a:gd name="connsiteY3" fmla="*/ 269636 h 269636"/>
              <a:gd name="connsiteX4" fmla="*/ 0 w 276910"/>
              <a:gd name="connsiteY4" fmla="*/ 134818 h 2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10" h="269636" fill="none" extrusionOk="0">
                <a:moveTo>
                  <a:pt x="0" y="134818"/>
                </a:moveTo>
                <a:cubicBezTo>
                  <a:pt x="-2802" y="59212"/>
                  <a:pt x="55215" y="12239"/>
                  <a:pt x="138455" y="0"/>
                </a:cubicBezTo>
                <a:cubicBezTo>
                  <a:pt x="223999" y="10422"/>
                  <a:pt x="284382" y="67998"/>
                  <a:pt x="276910" y="134818"/>
                </a:cubicBezTo>
                <a:cubicBezTo>
                  <a:pt x="268953" y="206838"/>
                  <a:pt x="217595" y="272723"/>
                  <a:pt x="138455" y="269636"/>
                </a:cubicBezTo>
                <a:cubicBezTo>
                  <a:pt x="56046" y="277670"/>
                  <a:pt x="-6666" y="203162"/>
                  <a:pt x="0" y="134818"/>
                </a:cubicBezTo>
                <a:close/>
              </a:path>
              <a:path w="276910" h="269636" stroke="0" extrusionOk="0">
                <a:moveTo>
                  <a:pt x="0" y="134818"/>
                </a:moveTo>
                <a:cubicBezTo>
                  <a:pt x="7161" y="49820"/>
                  <a:pt x="69036" y="11048"/>
                  <a:pt x="138455" y="0"/>
                </a:cubicBezTo>
                <a:cubicBezTo>
                  <a:pt x="214028" y="-2488"/>
                  <a:pt x="281373" y="63029"/>
                  <a:pt x="276910" y="134818"/>
                </a:cubicBezTo>
                <a:cubicBezTo>
                  <a:pt x="275827" y="197457"/>
                  <a:pt x="207388" y="273030"/>
                  <a:pt x="138455" y="269636"/>
                </a:cubicBezTo>
                <a:cubicBezTo>
                  <a:pt x="59765" y="258971"/>
                  <a:pt x="7377" y="219914"/>
                  <a:pt x="0" y="134818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31" name="Прямокутник 130">
            <a:extLst>
              <a:ext uri="{FF2B5EF4-FFF2-40B4-BE49-F238E27FC236}">
                <a16:creationId xmlns:a16="http://schemas.microsoft.com/office/drawing/2014/main" id="{B610707D-F87F-493C-91B6-2E0C5CA13229}"/>
              </a:ext>
            </a:extLst>
          </p:cNvPr>
          <p:cNvSpPr/>
          <p:nvPr/>
        </p:nvSpPr>
        <p:spPr>
          <a:xfrm>
            <a:off x="8404385" y="1730067"/>
            <a:ext cx="275849" cy="143954"/>
          </a:xfrm>
          <a:custGeom>
            <a:avLst/>
            <a:gdLst>
              <a:gd name="connsiteX0" fmla="*/ 0 w 275849"/>
              <a:gd name="connsiteY0" fmla="*/ 0 h 143954"/>
              <a:gd name="connsiteX1" fmla="*/ 275849 w 275849"/>
              <a:gd name="connsiteY1" fmla="*/ 0 h 143954"/>
              <a:gd name="connsiteX2" fmla="*/ 275849 w 275849"/>
              <a:gd name="connsiteY2" fmla="*/ 143954 h 143954"/>
              <a:gd name="connsiteX3" fmla="*/ 0 w 275849"/>
              <a:gd name="connsiteY3" fmla="*/ 143954 h 143954"/>
              <a:gd name="connsiteX4" fmla="*/ 0 w 275849"/>
              <a:gd name="connsiteY4" fmla="*/ 0 h 14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" h="143954" fill="none" extrusionOk="0">
                <a:moveTo>
                  <a:pt x="0" y="0"/>
                </a:moveTo>
                <a:cubicBezTo>
                  <a:pt x="39612" y="-1537"/>
                  <a:pt x="176041" y="-9432"/>
                  <a:pt x="275849" y="0"/>
                </a:cubicBezTo>
                <a:cubicBezTo>
                  <a:pt x="271945" y="43029"/>
                  <a:pt x="282972" y="99750"/>
                  <a:pt x="275849" y="143954"/>
                </a:cubicBezTo>
                <a:cubicBezTo>
                  <a:pt x="153742" y="167820"/>
                  <a:pt x="37378" y="159489"/>
                  <a:pt x="0" y="143954"/>
                </a:cubicBezTo>
                <a:cubicBezTo>
                  <a:pt x="-8988" y="113937"/>
                  <a:pt x="-12536" y="66992"/>
                  <a:pt x="0" y="0"/>
                </a:cubicBezTo>
                <a:close/>
              </a:path>
              <a:path w="275849" h="143954" stroke="0" extrusionOk="0">
                <a:moveTo>
                  <a:pt x="0" y="0"/>
                </a:moveTo>
                <a:cubicBezTo>
                  <a:pt x="27621" y="2391"/>
                  <a:pt x="205507" y="11392"/>
                  <a:pt x="275849" y="0"/>
                </a:cubicBezTo>
                <a:cubicBezTo>
                  <a:pt x="271764" y="40977"/>
                  <a:pt x="279828" y="76598"/>
                  <a:pt x="275849" y="143954"/>
                </a:cubicBezTo>
                <a:cubicBezTo>
                  <a:pt x="139607" y="155728"/>
                  <a:pt x="68261" y="146466"/>
                  <a:pt x="0" y="143954"/>
                </a:cubicBezTo>
                <a:cubicBezTo>
                  <a:pt x="3122" y="74787"/>
                  <a:pt x="-5510" y="14638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188632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5F6AD5DD-8C8F-49E6-B0F0-301392160EAD}"/>
              </a:ext>
            </a:extLst>
          </p:cNvPr>
          <p:cNvSpPr/>
          <p:nvPr/>
        </p:nvSpPr>
        <p:spPr>
          <a:xfrm>
            <a:off x="9138150" y="1662150"/>
            <a:ext cx="173478" cy="304961"/>
          </a:xfrm>
          <a:custGeom>
            <a:avLst/>
            <a:gdLst>
              <a:gd name="connsiteX0" fmla="*/ 0 w 173478"/>
              <a:gd name="connsiteY0" fmla="*/ 152481 h 304961"/>
              <a:gd name="connsiteX1" fmla="*/ 86739 w 173478"/>
              <a:gd name="connsiteY1" fmla="*/ 0 h 304961"/>
              <a:gd name="connsiteX2" fmla="*/ 173478 w 173478"/>
              <a:gd name="connsiteY2" fmla="*/ 152481 h 304961"/>
              <a:gd name="connsiteX3" fmla="*/ 86739 w 173478"/>
              <a:gd name="connsiteY3" fmla="*/ 304962 h 304961"/>
              <a:gd name="connsiteX4" fmla="*/ 0 w 173478"/>
              <a:gd name="connsiteY4" fmla="*/ 152481 h 30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78" h="304961" fill="none" extrusionOk="0">
                <a:moveTo>
                  <a:pt x="0" y="152481"/>
                </a:moveTo>
                <a:cubicBezTo>
                  <a:pt x="-5424" y="72046"/>
                  <a:pt x="40804" y="2575"/>
                  <a:pt x="86739" y="0"/>
                </a:cubicBezTo>
                <a:cubicBezTo>
                  <a:pt x="133088" y="-3903"/>
                  <a:pt x="168367" y="64923"/>
                  <a:pt x="173478" y="152481"/>
                </a:cubicBezTo>
                <a:cubicBezTo>
                  <a:pt x="165504" y="240224"/>
                  <a:pt x="134315" y="307885"/>
                  <a:pt x="86739" y="304962"/>
                </a:cubicBezTo>
                <a:cubicBezTo>
                  <a:pt x="33213" y="315671"/>
                  <a:pt x="10976" y="240345"/>
                  <a:pt x="0" y="152481"/>
                </a:cubicBezTo>
                <a:close/>
              </a:path>
              <a:path w="173478" h="304961" stroke="0" extrusionOk="0">
                <a:moveTo>
                  <a:pt x="0" y="152481"/>
                </a:moveTo>
                <a:cubicBezTo>
                  <a:pt x="-52" y="70333"/>
                  <a:pt x="32783" y="218"/>
                  <a:pt x="86739" y="0"/>
                </a:cubicBezTo>
                <a:cubicBezTo>
                  <a:pt x="139584" y="-8141"/>
                  <a:pt x="177560" y="60451"/>
                  <a:pt x="173478" y="152481"/>
                </a:cubicBezTo>
                <a:cubicBezTo>
                  <a:pt x="172501" y="237405"/>
                  <a:pt x="134659" y="301327"/>
                  <a:pt x="86739" y="304962"/>
                </a:cubicBezTo>
                <a:cubicBezTo>
                  <a:pt x="41448" y="298266"/>
                  <a:pt x="-8699" y="238871"/>
                  <a:pt x="0" y="152481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1341486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sp>
        <p:nvSpPr>
          <p:cNvPr id="133" name="Прямокутник 132">
            <a:extLst>
              <a:ext uri="{FF2B5EF4-FFF2-40B4-BE49-F238E27FC236}">
                <a16:creationId xmlns:a16="http://schemas.microsoft.com/office/drawing/2014/main" id="{66345FC0-A6BF-4E05-9AC4-559C335F997B}"/>
              </a:ext>
            </a:extLst>
          </p:cNvPr>
          <p:cNvSpPr/>
          <p:nvPr/>
        </p:nvSpPr>
        <p:spPr>
          <a:xfrm>
            <a:off x="6446522" y="149146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134" name="Прямокутник 133">
            <a:extLst>
              <a:ext uri="{FF2B5EF4-FFF2-40B4-BE49-F238E27FC236}">
                <a16:creationId xmlns:a16="http://schemas.microsoft.com/office/drawing/2014/main" id="{70B783B6-F5CA-4C0E-8DD2-7E0ADB619165}"/>
              </a:ext>
            </a:extLst>
          </p:cNvPr>
          <p:cNvSpPr/>
          <p:nvPr/>
        </p:nvSpPr>
        <p:spPr>
          <a:xfrm>
            <a:off x="7200286" y="149146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135" name="Прямокутник 134">
            <a:extLst>
              <a:ext uri="{FF2B5EF4-FFF2-40B4-BE49-F238E27FC236}">
                <a16:creationId xmlns:a16="http://schemas.microsoft.com/office/drawing/2014/main" id="{60A15A90-0722-4CD1-AD3B-7B170A273919}"/>
              </a:ext>
            </a:extLst>
          </p:cNvPr>
          <p:cNvSpPr/>
          <p:nvPr/>
        </p:nvSpPr>
        <p:spPr>
          <a:xfrm>
            <a:off x="7992439" y="149146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endParaRPr lang="uk-UA" sz="3600" b="1" cap="none" spc="0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glow rad="127000">
                  <a:schemeClr val="bg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6" name="Прямокутник 135">
            <a:extLst>
              <a:ext uri="{FF2B5EF4-FFF2-40B4-BE49-F238E27FC236}">
                <a16:creationId xmlns:a16="http://schemas.microsoft.com/office/drawing/2014/main" id="{0D71F839-7946-4A51-A928-63490A881CAD}"/>
              </a:ext>
            </a:extLst>
          </p:cNvPr>
          <p:cNvSpPr/>
          <p:nvPr/>
        </p:nvSpPr>
        <p:spPr>
          <a:xfrm>
            <a:off x="8782242" y="149146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137" name="Прямокутник 136">
            <a:extLst>
              <a:ext uri="{FF2B5EF4-FFF2-40B4-BE49-F238E27FC236}">
                <a16:creationId xmlns:a16="http://schemas.microsoft.com/office/drawing/2014/main" id="{D3CBF169-E00E-4B9F-BBB5-5A570303E569}"/>
              </a:ext>
            </a:extLst>
          </p:cNvPr>
          <p:cNvSpPr/>
          <p:nvPr/>
        </p:nvSpPr>
        <p:spPr>
          <a:xfrm>
            <a:off x="9506489" y="1491467"/>
            <a:ext cx="334525" cy="64633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40" name="Прямокутник 139">
            <a:extLst>
              <a:ext uri="{FF2B5EF4-FFF2-40B4-BE49-F238E27FC236}">
                <a16:creationId xmlns:a16="http://schemas.microsoft.com/office/drawing/2014/main" id="{F512942A-C195-4366-B762-B6D74368D382}"/>
              </a:ext>
            </a:extLst>
          </p:cNvPr>
          <p:cNvSpPr/>
          <p:nvPr/>
        </p:nvSpPr>
        <p:spPr>
          <a:xfrm>
            <a:off x="9863220" y="1742655"/>
            <a:ext cx="275849" cy="143954"/>
          </a:xfrm>
          <a:custGeom>
            <a:avLst/>
            <a:gdLst>
              <a:gd name="connsiteX0" fmla="*/ 0 w 275849"/>
              <a:gd name="connsiteY0" fmla="*/ 0 h 143954"/>
              <a:gd name="connsiteX1" fmla="*/ 275849 w 275849"/>
              <a:gd name="connsiteY1" fmla="*/ 0 h 143954"/>
              <a:gd name="connsiteX2" fmla="*/ 275849 w 275849"/>
              <a:gd name="connsiteY2" fmla="*/ 143954 h 143954"/>
              <a:gd name="connsiteX3" fmla="*/ 0 w 275849"/>
              <a:gd name="connsiteY3" fmla="*/ 143954 h 143954"/>
              <a:gd name="connsiteX4" fmla="*/ 0 w 275849"/>
              <a:gd name="connsiteY4" fmla="*/ 0 h 14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" h="143954" fill="none" extrusionOk="0">
                <a:moveTo>
                  <a:pt x="0" y="0"/>
                </a:moveTo>
                <a:cubicBezTo>
                  <a:pt x="39612" y="-1537"/>
                  <a:pt x="176041" y="-9432"/>
                  <a:pt x="275849" y="0"/>
                </a:cubicBezTo>
                <a:cubicBezTo>
                  <a:pt x="271945" y="43029"/>
                  <a:pt x="282972" y="99750"/>
                  <a:pt x="275849" y="143954"/>
                </a:cubicBezTo>
                <a:cubicBezTo>
                  <a:pt x="153742" y="167820"/>
                  <a:pt x="37378" y="159489"/>
                  <a:pt x="0" y="143954"/>
                </a:cubicBezTo>
                <a:cubicBezTo>
                  <a:pt x="-8988" y="113937"/>
                  <a:pt x="-12536" y="66992"/>
                  <a:pt x="0" y="0"/>
                </a:cubicBezTo>
                <a:close/>
              </a:path>
              <a:path w="275849" h="143954" stroke="0" extrusionOk="0">
                <a:moveTo>
                  <a:pt x="0" y="0"/>
                </a:moveTo>
                <a:cubicBezTo>
                  <a:pt x="27621" y="2391"/>
                  <a:pt x="205507" y="11392"/>
                  <a:pt x="275849" y="0"/>
                </a:cubicBezTo>
                <a:cubicBezTo>
                  <a:pt x="271764" y="40977"/>
                  <a:pt x="279828" y="76598"/>
                  <a:pt x="275849" y="143954"/>
                </a:cubicBezTo>
                <a:cubicBezTo>
                  <a:pt x="139607" y="155728"/>
                  <a:pt x="68261" y="146466"/>
                  <a:pt x="0" y="143954"/>
                </a:cubicBezTo>
                <a:cubicBezTo>
                  <a:pt x="3122" y="74787"/>
                  <a:pt x="-5510" y="14638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188632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/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75055D6A-387D-49B2-A653-9DC904AC0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32426" flipH="1">
            <a:off x="7011854" y="4326002"/>
            <a:ext cx="712982" cy="712982"/>
          </a:xfrm>
          <a:prstGeom prst="rect">
            <a:avLst/>
          </a:prstGeom>
          <a:effectLst>
            <a:glow rad="76200">
              <a:schemeClr val="bg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FF4881F3-D9FF-4FCB-A645-2718E739FC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5441" flipH="1">
            <a:off x="6744001" y="4810978"/>
            <a:ext cx="884725" cy="967165"/>
          </a:xfrm>
          <a:prstGeom prst="rect">
            <a:avLst/>
          </a:prstGeom>
          <a:effectLst>
            <a:glow rad="76200">
              <a:schemeClr val="bg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F94415D9-12D6-4F65-8BB5-E7C1FE8A65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5938" y="5339902"/>
            <a:ext cx="827350" cy="827350"/>
          </a:xfrm>
          <a:prstGeom prst="rect">
            <a:avLst/>
          </a:prstGeom>
          <a:effectLst>
            <a:glow rad="76200">
              <a:schemeClr val="bg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799971F2-76D2-470E-A8D0-316045133EF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3837899" y="1127251"/>
            <a:ext cx="978091" cy="886395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81835C69-09E6-44F9-A157-E13CCB499EA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936013" y="1127251"/>
            <a:ext cx="978091" cy="886395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3FC5C9FF-841B-477C-8B19-1FCF750089C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034127" y="1127251"/>
            <a:ext cx="978091" cy="886395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36DF4A17-787E-4D7A-BD0F-1D4D1C38CB0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1132241" y="1127251"/>
            <a:ext cx="978091" cy="8863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6AFE2C-CF75-478C-872F-9EE63AC087B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4739784" y="1127251"/>
            <a:ext cx="978091" cy="886395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6C74FC5C-C558-45B8-8E63-A81CDB9A843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3831647" y="1998777"/>
            <a:ext cx="978091" cy="886395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D0A27B69-567C-481D-8CAE-0259D6EA5CE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929761" y="1998777"/>
            <a:ext cx="978091" cy="886395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CDFDEAFA-0A65-4DA2-9E69-D3097DD3A6D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027875" y="1998777"/>
            <a:ext cx="978091" cy="886395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D99F620B-FA8E-49BE-A880-A88113B6587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1125989" y="1998777"/>
            <a:ext cx="978091" cy="886395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70581AC9-4058-4870-9E08-003D06CFCC0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4733532" y="1998777"/>
            <a:ext cx="978091" cy="886395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21690501-20E0-4864-B311-DB2E1A238C2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3831647" y="2838377"/>
            <a:ext cx="978091" cy="886395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03864247-5AE5-41ED-96D7-B9CE358456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929761" y="2838377"/>
            <a:ext cx="978091" cy="886395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DC568274-4C79-4C28-8F82-F8AEFC3577C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027875" y="2838377"/>
            <a:ext cx="978091" cy="886395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B84F8FAC-7A24-42D2-8C3E-2535B05D99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1125989" y="2838377"/>
            <a:ext cx="978091" cy="886395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7428D52F-84D6-4EF0-8248-144123B9925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4733532" y="2838377"/>
            <a:ext cx="978091" cy="886395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1919BB60-AB05-43CA-957C-E7E6630BBEF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3816890" y="3646046"/>
            <a:ext cx="978091" cy="886395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C43B3237-D306-4E02-8703-D0B7C533B34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915004" y="3646046"/>
            <a:ext cx="978091" cy="886395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1C9990FB-9B66-43C2-90F2-968F46FDF6C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013118" y="3646046"/>
            <a:ext cx="978091" cy="886395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9891F59E-4ACF-4842-B93E-65F42B70F69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1111232" y="3646046"/>
            <a:ext cx="978091" cy="886395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31F5762A-72B4-471A-8714-3352FDCCD41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4718775" y="3646046"/>
            <a:ext cx="978091" cy="886395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69AB380A-3D0F-47A9-A220-A7A7A5764F2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3834339" y="4510494"/>
            <a:ext cx="978091" cy="886395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8071AD86-B03C-48DC-B7B6-9D6E682F6E4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932453" y="4510494"/>
            <a:ext cx="978091" cy="886395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AA733ED9-BFC8-4420-9CA6-E56A0D59D0C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030567" y="4510494"/>
            <a:ext cx="978091" cy="886395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54BEB516-5DA0-4781-A350-730482D60E3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1128681" y="4510494"/>
            <a:ext cx="978091" cy="886395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id="{C3B2CE34-3D4B-4DB5-B165-87BC35BB362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4736224" y="4510494"/>
            <a:ext cx="978091" cy="886395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316DF1F2-8382-4C2B-93C1-9A5A54A7EF0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3831647" y="5364765"/>
            <a:ext cx="978091" cy="886395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id="{523F08BD-9211-4697-BBE7-BEA3D4B4E6A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929761" y="5364765"/>
            <a:ext cx="978091" cy="886395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055D0957-EE6E-4866-895D-67AC4F39F5F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2027875" y="5364765"/>
            <a:ext cx="978091" cy="886395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id="{DF3ABE7E-4DDA-4797-A5A0-790568957C6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1125989" y="5364765"/>
            <a:ext cx="978091" cy="886395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id="{979DD63D-5B64-44E4-9738-609A5EFCCA4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128" b="80085" l="44081" r="58301"/>
                    </a14:imgEffect>
                  </a14:imgLayer>
                </a14:imgProps>
              </a:ext>
            </a:extLst>
          </a:blip>
          <a:srcRect l="43802" t="68666" r="43417" b="21133"/>
          <a:stretch/>
        </p:blipFill>
        <p:spPr>
          <a:xfrm>
            <a:off x="4733532" y="5364765"/>
            <a:ext cx="978091" cy="8863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E9648D-B041-4AA4-83F5-8450223CE9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3" y="70055"/>
            <a:ext cx="697979" cy="6039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54C9E5-2AC1-4A02-A6A1-2C4F45FE2C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24" y="1257486"/>
            <a:ext cx="4655544" cy="4581841"/>
          </a:xfrm>
          <a:prstGeom prst="rect">
            <a:avLst/>
          </a:prstGeom>
        </p:spPr>
      </p:pic>
      <p:sp>
        <p:nvSpPr>
          <p:cNvPr id="174" name="Овал 173">
            <a:extLst>
              <a:ext uri="{FF2B5EF4-FFF2-40B4-BE49-F238E27FC236}">
                <a16:creationId xmlns:a16="http://schemas.microsoft.com/office/drawing/2014/main" id="{DDA5C829-F330-4FAD-BC0C-6630D5136249}"/>
              </a:ext>
            </a:extLst>
          </p:cNvPr>
          <p:cNvSpPr/>
          <p:nvPr/>
        </p:nvSpPr>
        <p:spPr>
          <a:xfrm>
            <a:off x="4111420" y="177840"/>
            <a:ext cx="310841" cy="549472"/>
          </a:xfrm>
          <a:custGeom>
            <a:avLst/>
            <a:gdLst>
              <a:gd name="connsiteX0" fmla="*/ 0 w 310841"/>
              <a:gd name="connsiteY0" fmla="*/ 274736 h 549472"/>
              <a:gd name="connsiteX1" fmla="*/ 155421 w 310841"/>
              <a:gd name="connsiteY1" fmla="*/ 0 h 549472"/>
              <a:gd name="connsiteX2" fmla="*/ 310842 w 310841"/>
              <a:gd name="connsiteY2" fmla="*/ 274736 h 549472"/>
              <a:gd name="connsiteX3" fmla="*/ 155421 w 310841"/>
              <a:gd name="connsiteY3" fmla="*/ 549472 h 549472"/>
              <a:gd name="connsiteX4" fmla="*/ 0 w 310841"/>
              <a:gd name="connsiteY4" fmla="*/ 274736 h 54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41" h="549472" fill="none" extrusionOk="0">
                <a:moveTo>
                  <a:pt x="0" y="274736"/>
                </a:moveTo>
                <a:cubicBezTo>
                  <a:pt x="-1235" y="122497"/>
                  <a:pt x="67915" y="3015"/>
                  <a:pt x="155421" y="0"/>
                </a:cubicBezTo>
                <a:cubicBezTo>
                  <a:pt x="247473" y="7136"/>
                  <a:pt x="321850" y="134256"/>
                  <a:pt x="310842" y="274736"/>
                </a:cubicBezTo>
                <a:cubicBezTo>
                  <a:pt x="305396" y="424800"/>
                  <a:pt x="251599" y="561414"/>
                  <a:pt x="155421" y="549472"/>
                </a:cubicBezTo>
                <a:cubicBezTo>
                  <a:pt x="66375" y="553810"/>
                  <a:pt x="-4161" y="422652"/>
                  <a:pt x="0" y="274736"/>
                </a:cubicBezTo>
                <a:close/>
              </a:path>
              <a:path w="310841" h="549472" stroke="0" extrusionOk="0">
                <a:moveTo>
                  <a:pt x="0" y="274736"/>
                </a:moveTo>
                <a:cubicBezTo>
                  <a:pt x="4379" y="116557"/>
                  <a:pt x="72553" y="4653"/>
                  <a:pt x="155421" y="0"/>
                </a:cubicBezTo>
                <a:cubicBezTo>
                  <a:pt x="233511" y="-21565"/>
                  <a:pt x="328194" y="133382"/>
                  <a:pt x="310842" y="274736"/>
                </a:cubicBezTo>
                <a:cubicBezTo>
                  <a:pt x="309983" y="417093"/>
                  <a:pt x="230985" y="554099"/>
                  <a:pt x="155421" y="549472"/>
                </a:cubicBezTo>
                <a:cubicBezTo>
                  <a:pt x="68077" y="542243"/>
                  <a:pt x="6053" y="435197"/>
                  <a:pt x="0" y="274736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5" name="Прямокутник 174">
            <a:extLst>
              <a:ext uri="{FF2B5EF4-FFF2-40B4-BE49-F238E27FC236}">
                <a16:creationId xmlns:a16="http://schemas.microsoft.com/office/drawing/2014/main" id="{C46C5B58-CB3D-413F-B015-1C63F2FBEC19}"/>
              </a:ext>
            </a:extLst>
          </p:cNvPr>
          <p:cNvSpPr/>
          <p:nvPr/>
        </p:nvSpPr>
        <p:spPr>
          <a:xfrm rot="5400000">
            <a:off x="5053122" y="192474"/>
            <a:ext cx="284065" cy="628480"/>
          </a:xfrm>
          <a:custGeom>
            <a:avLst/>
            <a:gdLst>
              <a:gd name="connsiteX0" fmla="*/ 0 w 284065"/>
              <a:gd name="connsiteY0" fmla="*/ 0 h 628480"/>
              <a:gd name="connsiteX1" fmla="*/ 284065 w 284065"/>
              <a:gd name="connsiteY1" fmla="*/ 0 h 628480"/>
              <a:gd name="connsiteX2" fmla="*/ 284065 w 284065"/>
              <a:gd name="connsiteY2" fmla="*/ 628480 h 628480"/>
              <a:gd name="connsiteX3" fmla="*/ 0 w 284065"/>
              <a:gd name="connsiteY3" fmla="*/ 628480 h 628480"/>
              <a:gd name="connsiteX4" fmla="*/ 0 w 284065"/>
              <a:gd name="connsiteY4" fmla="*/ 0 h 6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65" h="628480" fill="none" extrusionOk="0">
                <a:moveTo>
                  <a:pt x="0" y="0"/>
                </a:moveTo>
                <a:cubicBezTo>
                  <a:pt x="89308" y="9141"/>
                  <a:pt x="201264" y="10486"/>
                  <a:pt x="284065" y="0"/>
                </a:cubicBezTo>
                <a:cubicBezTo>
                  <a:pt x="266082" y="76864"/>
                  <a:pt x="259104" y="544695"/>
                  <a:pt x="284065" y="628480"/>
                </a:cubicBezTo>
                <a:cubicBezTo>
                  <a:pt x="221865" y="652509"/>
                  <a:pt x="132832" y="625776"/>
                  <a:pt x="0" y="628480"/>
                </a:cubicBezTo>
                <a:cubicBezTo>
                  <a:pt x="-20291" y="410934"/>
                  <a:pt x="-2386" y="181358"/>
                  <a:pt x="0" y="0"/>
                </a:cubicBezTo>
                <a:close/>
              </a:path>
              <a:path w="284065" h="628480" stroke="0" extrusionOk="0">
                <a:moveTo>
                  <a:pt x="0" y="0"/>
                </a:moveTo>
                <a:cubicBezTo>
                  <a:pt x="88091" y="-15441"/>
                  <a:pt x="242388" y="12533"/>
                  <a:pt x="284065" y="0"/>
                </a:cubicBezTo>
                <a:cubicBezTo>
                  <a:pt x="317538" y="103210"/>
                  <a:pt x="322096" y="530741"/>
                  <a:pt x="284065" y="628480"/>
                </a:cubicBezTo>
                <a:cubicBezTo>
                  <a:pt x="205038" y="639227"/>
                  <a:pt x="75552" y="603444"/>
                  <a:pt x="0" y="628480"/>
                </a:cubicBezTo>
                <a:cubicBezTo>
                  <a:pt x="22105" y="363961"/>
                  <a:pt x="-18140" y="271537"/>
                  <a:pt x="0" y="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697400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1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 animBg="1"/>
      <p:bldP spid="55" grpId="1" animBg="1"/>
      <p:bldP spid="57" grpId="0"/>
      <p:bldP spid="57" grpId="1"/>
      <p:bldP spid="58" grpId="0" animBg="1"/>
      <p:bldP spid="58" grpId="1" animBg="1"/>
      <p:bldP spid="59" grpId="0"/>
      <p:bldP spid="59" grpId="1"/>
      <p:bldP spid="60" grpId="0" animBg="1"/>
      <p:bldP spid="60" grpId="1" animBg="1"/>
      <p:bldP spid="61" grpId="0"/>
      <p:bldP spid="61" grpId="1"/>
      <p:bldP spid="62" grpId="0" animBg="1"/>
      <p:bldP spid="62" grpId="1" animBg="1"/>
      <p:bldP spid="63" grpId="0"/>
      <p:bldP spid="63" grpId="1"/>
      <p:bldP spid="64" grpId="0" animBg="1"/>
      <p:bldP spid="64" grpId="1" animBg="1"/>
      <p:bldP spid="82" grpId="0"/>
      <p:bldP spid="82" grpId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87" grpId="0" animBg="1"/>
      <p:bldP spid="87" grpId="1" animBg="1"/>
      <p:bldP spid="88" grpId="0"/>
      <p:bldP spid="88" grpId="1"/>
      <p:bldP spid="89" grpId="0" animBg="1"/>
      <p:bldP spid="89" grpId="1" animBg="1"/>
      <p:bldP spid="90" grpId="0"/>
      <p:bldP spid="90" grpId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/>
      <p:bldP spid="95" grpId="1"/>
      <p:bldP spid="96" grpId="0" animBg="1"/>
      <p:bldP spid="96" grpId="1" animBg="1"/>
      <p:bldP spid="97" grpId="0"/>
      <p:bldP spid="97" grpId="1"/>
      <p:bldP spid="98" grpId="0" animBg="1"/>
      <p:bldP spid="98" grpId="1" animBg="1"/>
      <p:bldP spid="99" grpId="0"/>
      <p:bldP spid="99" grpId="1"/>
      <p:bldP spid="100" grpId="0" animBg="1"/>
      <p:bldP spid="100" grpId="1" animBg="1"/>
      <p:bldP spid="101" grpId="0"/>
      <p:bldP spid="101" grpId="1"/>
      <p:bldP spid="103" grpId="0"/>
      <p:bldP spid="103" grpId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/>
      <p:bldP spid="108" grpId="1"/>
      <p:bldP spid="109" grpId="0"/>
      <p:bldP spid="109" grpId="1"/>
      <p:bldP spid="110" grpId="0" animBg="1"/>
      <p:bldP spid="110" grpId="1" animBg="1"/>
      <p:bldP spid="111" grpId="0"/>
      <p:bldP spid="111" grpId="1"/>
      <p:bldP spid="112" grpId="0"/>
      <p:bldP spid="112" grpId="1"/>
      <p:bldP spid="113" grpId="0"/>
      <p:bldP spid="113" grpId="1"/>
      <p:bldP spid="114" grpId="0" animBg="1"/>
      <p:bldP spid="114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40" grpId="0" animBg="1"/>
      <p:bldP spid="14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306A054-F75D-4056-BA4B-35A763579B98}"/>
</file>

<file path=customXml/itemProps2.xml><?xml version="1.0" encoding="utf-8"?>
<ds:datastoreItem xmlns:ds="http://schemas.openxmlformats.org/officeDocument/2006/customXml" ds:itemID="{5C86247B-6AAD-47F8-A77A-7227F9DC61C2}"/>
</file>

<file path=customXml/itemProps3.xml><?xml version="1.0" encoding="utf-8"?>
<ds:datastoreItem xmlns:ds="http://schemas.openxmlformats.org/officeDocument/2006/customXml" ds:itemID="{45370317-6623-4258-8C3D-70C94135EC4F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36</Words>
  <Application>Microsoft Office PowerPoint</Application>
  <PresentationFormat>Широкий екран</PresentationFormat>
  <Paragraphs>36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19</cp:revision>
  <dcterms:created xsi:type="dcterms:W3CDTF">2025-12-03T19:01:23Z</dcterms:created>
  <dcterms:modified xsi:type="dcterms:W3CDTF">2025-12-04T14:13:14Z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