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6" d="100"/>
          <a:sy n="46" d="100"/>
        </p:scale>
        <p:origin x="960" y="11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E55CA-DAFA-4351-84F8-AF0402ACE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C594390-2EC5-4027-A6DF-ED75391D5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5487D4-4B4C-4501-A77B-F6AC1585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541D0F-BFC3-4D22-9CBE-7AE8D3C0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BA781A-BB5B-4903-A279-4A68508D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726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EE674-71B7-4F85-8C4B-3D8EFADF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8E230D-918B-4E59-B00B-295E4BBBD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BC56CE-A1A4-4CEA-AA53-74576729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E8A5C7-7375-4EDE-80D1-206D53F4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8CFAF-4FDC-46B5-BFBD-10CF3867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164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5C305E3-5A73-4B5F-B3CC-DD99F0B32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7F8FF0E-7ACA-4398-B1DF-01996BDD2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6B3AB64-29BE-44E8-966B-B30DAF57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7AFF9-9CA5-4436-8264-5BB8DDCC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78A5B5-883A-4697-B59F-28CC7078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938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79A5E-855F-4BB9-8C36-25ED2BEA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2FB53A-373D-41EE-A28A-DF2162CEC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69C205-0CE8-465A-9C36-5D459122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C6D407-516F-46E6-B7AF-76925D5E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334DEE-5F00-40E7-91FE-BE263D56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02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98428-FBE2-4842-AD82-D12F96F9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8ABFE7-82B3-4815-A312-784F32F0C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A414CD-23EA-43D4-B500-655FEB1D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BC0B4F-6712-4BF8-A540-6D87063C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CE8F33-F574-43E4-A0F3-C48DEF6F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773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84F5D-EE3D-4284-9C5A-ECC411E3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D26FBA-3F40-4C96-879B-40D8B28BA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28EB40B-2FDF-4FF4-8F7C-CE32FAE0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A3E1BC-95EE-4759-918D-330E91B2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750960-B1EA-4561-8E96-288774C4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DF4FB4A-509B-49BA-B47B-43640656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2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00C6A-2386-4D08-8F11-64308101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06393E-7212-4190-B2A9-2F996CCB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74EEAB-0AA8-4F38-B2E3-C7143C3E6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FE5178-C748-44ED-A2D8-16DC894F0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36E2C47-E515-4383-B31C-76C60C61A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DD7199-8628-4C4A-83DA-0C87AA48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7242C5-3E6E-432A-B142-83E9533F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D516ADC-696E-4829-83DA-35115255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84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18F3E-7447-47ED-8A96-E66348F5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3D588A1-914D-47ED-B6AA-2694104C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1F7F450-A14A-44E5-B8B1-82359A1A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D6E8788-9A90-44A0-BF5A-9511D279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68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633BDEF-B30C-4840-8F83-0202A441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B819AFA-AECD-4C69-B73A-3DAE603F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20822F5-2277-420B-A0C1-976F806F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93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B00D8-8CC8-4EAA-9423-7AE03140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9C8BE3-89BC-4B01-B503-BA8A503F3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F5EFA1-FC65-4F4B-BDC3-1350B443C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914F97E-5F04-418A-8A36-689D29FE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364DF0-E526-4D6D-89CE-7D4B625A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1E3520D-5FFA-4C61-A738-18EFB339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19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0410E-BE6B-4DA6-B26A-99A8D99B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FDCBBDC-2EAC-4920-88A5-8AA7E6EEC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D5D219-67C7-4B3C-9EF6-B39376BF0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776C62-4469-41CF-91B0-F97139FA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E540CC-580C-4B79-A32C-1636AA3B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645653-2844-4B71-8583-F2799F79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13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122061-EFE4-4D4D-9A31-B710E330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8A13FD-CBFF-4EDA-A856-B64A5FFFF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3890BC-5F5A-44A6-8BFC-630862338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A2BD-3F25-4017-BB3E-20B633C04DC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D88E58-B1D2-4913-A53A-760C8CBF9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5322C1-88AA-4F0D-9D3F-2960B63A4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9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744509B-3BEA-4AC6-863A-65868F396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50" y="0"/>
            <a:ext cx="12290714" cy="69993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1C4CE6-256F-4756-8D30-6C99BF88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8667" l="6763" r="91511">
                        <a14:foregroundMark x1="49640" y1="3111" x2="52662" y2="8333"/>
                        <a14:foregroundMark x1="22014" y1="90000" x2="25755" y2="92889"/>
                        <a14:foregroundMark x1="9496" y1="80889" x2="9928" y2="82111"/>
                        <a14:foregroundMark x1="9353" y1="80444" x2="11079" y2="80222"/>
                        <a14:foregroundMark x1="11223" y1="79333" x2="13813" y2="81111"/>
                        <a14:foregroundMark x1="8777" y1="82333" x2="13094" y2="79667"/>
                        <a14:foregroundMark x1="7338" y1="86556" x2="8777" y2="85111"/>
                        <a14:foregroundMark x1="33525" y1="96556" x2="41583" y2="91333"/>
                        <a14:foregroundMark x1="43597" y1="97556" x2="44748" y2="98000"/>
                        <a14:foregroundMark x1="57266" y1="98556" x2="57842" y2="98667"/>
                        <a14:foregroundMark x1="90504" y1="90667" x2="89784" y2="89333"/>
                        <a14:foregroundMark x1="90935" y1="78000" x2="91511" y2="76444"/>
                        <a14:foregroundMark x1="71079" y1="24000" x2="70647" y2="22667"/>
                        <a14:foregroundMark x1="66982" y1="24000" x2="66906" y2="23444"/>
                        <a14:foregroundMark x1="67194" y1="25556" x2="66982" y2="24000"/>
                        <a14:foregroundMark x1="69496" y1="21556" x2="72086" y2="22556"/>
                        <a14:foregroundMark x1="37698" y1="35333" x2="37698" y2="33667"/>
                        <a14:foregroundMark x1="71367" y1="24556" x2="71367" y2="24556"/>
                        <a14:foregroundMark x1="68633" y1="21667" x2="68633" y2="21667"/>
                        <a14:foregroundMark x1="12662" y1="92111" x2="12662" y2="92111"/>
                        <a14:backgroundMark x1="69209" y1="24000" x2="69209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67" y="0"/>
            <a:ext cx="5295900" cy="6858000"/>
          </a:xfrm>
          <a:prstGeom prst="rect">
            <a:avLst/>
          </a:prstGeom>
          <a:noFill/>
          <a:effectLst>
            <a:glow rad="1143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8F1485-29A1-47E4-9206-1F6E002EF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26" y="2907608"/>
            <a:ext cx="3596639" cy="35966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C29D2F-FD45-49B8-8DE6-C42861452B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94" y="2223083"/>
            <a:ext cx="871775" cy="871775"/>
          </a:xfrm>
          <a:prstGeom prst="rect">
            <a:avLst/>
          </a:prstGeom>
        </p:spPr>
      </p:pic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3DF5EF75-74F4-43F2-8893-735303A31C4E}"/>
              </a:ext>
            </a:extLst>
          </p:cNvPr>
          <p:cNvGrpSpPr/>
          <p:nvPr/>
        </p:nvGrpSpPr>
        <p:grpSpPr>
          <a:xfrm>
            <a:off x="96035" y="1265274"/>
            <a:ext cx="3709502" cy="3709502"/>
            <a:chOff x="96035" y="1265274"/>
            <a:chExt cx="3709502" cy="370950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0D78500-A9C6-4036-AE08-080224BD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5" y="1265274"/>
              <a:ext cx="3709502" cy="3709502"/>
            </a:xfrm>
            <a:prstGeom prst="rect">
              <a:avLst/>
            </a:prstGeom>
          </p:spPr>
        </p:pic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803E41A5-B1FA-41C9-8F9A-94FC850D0663}"/>
                </a:ext>
              </a:extLst>
            </p:cNvPr>
            <p:cNvGrpSpPr/>
            <p:nvPr/>
          </p:nvGrpSpPr>
          <p:grpSpPr>
            <a:xfrm>
              <a:off x="901716" y="2273417"/>
              <a:ext cx="2098140" cy="1967613"/>
              <a:chOff x="7542229" y="521725"/>
              <a:chExt cx="2098140" cy="1967613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85A9E676-9958-49A5-8992-A2CAE22ED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04932" y="920613"/>
                <a:ext cx="935437" cy="935437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727D2D26-481A-44CF-86CA-B2A988379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5554" y="1068848"/>
                <a:ext cx="935437" cy="935437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C5340B26-48BB-49EF-B61F-E3EFBE98C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6394" y="521725"/>
                <a:ext cx="935437" cy="935437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0FAF17DB-F2D6-46F4-BD94-1B4A46B91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9326" y="1553901"/>
                <a:ext cx="935437" cy="935437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0EEC598E-15A1-41F1-98D7-A682007ED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7601" y="1539947"/>
                <a:ext cx="935437" cy="935437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AF3191AF-6E56-4B20-8829-B404E64AA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2229" y="920614"/>
                <a:ext cx="935437" cy="935437"/>
              </a:xfrm>
              <a:prstGeom prst="rect">
                <a:avLst/>
              </a:prstGeom>
            </p:spPr>
          </p:pic>
        </p:grp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499E367-1BAB-45E1-B61E-FC0560B0D1DF}"/>
              </a:ext>
            </a:extLst>
          </p:cNvPr>
          <p:cNvGrpSpPr/>
          <p:nvPr/>
        </p:nvGrpSpPr>
        <p:grpSpPr>
          <a:xfrm>
            <a:off x="36693" y="1189249"/>
            <a:ext cx="3901548" cy="3901548"/>
            <a:chOff x="1021904" y="-2326824"/>
            <a:chExt cx="3901548" cy="3901548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A046EBB-16EA-473F-A15C-3FB05496E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904" y="-2326824"/>
              <a:ext cx="3901548" cy="3901548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79F2E0B-A4D0-4457-A435-C58D76DA5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141" y="-1528592"/>
              <a:ext cx="1487199" cy="148719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3525A16-5CB7-44B9-B59C-FD46977A2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831" y="-976130"/>
              <a:ext cx="1487199" cy="148719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7782BAA-634B-43C2-A6C3-D65C7172B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423" y="-770716"/>
              <a:ext cx="1487199" cy="1487199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5EE67A9-0A26-45F9-88F2-D6C59E76127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94" y="945730"/>
            <a:ext cx="708141" cy="708141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DB65B554-F1B8-4B1C-9D28-40BE9591EA1E}"/>
              </a:ext>
            </a:extLst>
          </p:cNvPr>
          <p:cNvGrpSpPr/>
          <p:nvPr/>
        </p:nvGrpSpPr>
        <p:grpSpPr>
          <a:xfrm>
            <a:off x="133743" y="1282537"/>
            <a:ext cx="3674976" cy="3674976"/>
            <a:chOff x="114631" y="1282537"/>
            <a:chExt cx="3674976" cy="3674976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E2FAB05-E0B0-49F2-9F51-46278F016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31" y="1282537"/>
              <a:ext cx="3674976" cy="367497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A3DDD8D-EA8F-4A3E-9E38-918E58342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16533">
              <a:off x="970539" y="2123495"/>
              <a:ext cx="1427254" cy="116775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6CF1396B-B45F-47F9-A99D-56F23A30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31402">
              <a:off x="1254683" y="2917098"/>
              <a:ext cx="1596616" cy="1306322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8F52BDD-A7DE-4803-AA09-16C11CDFA41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48" y="1401642"/>
            <a:ext cx="871775" cy="871775"/>
          </a:xfrm>
          <a:prstGeom prst="rect">
            <a:avLst/>
          </a:prstGeom>
        </p:spPr>
      </p:pic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F270CE2A-DA66-4B9C-A13A-22DB20FB08D4}"/>
              </a:ext>
            </a:extLst>
          </p:cNvPr>
          <p:cNvGrpSpPr/>
          <p:nvPr/>
        </p:nvGrpSpPr>
        <p:grpSpPr>
          <a:xfrm>
            <a:off x="167621" y="1282537"/>
            <a:ext cx="3709502" cy="3709502"/>
            <a:chOff x="4890569" y="-3654219"/>
            <a:chExt cx="3709502" cy="370950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7400941-589D-4DEB-ADF8-66F093DA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569" y="-3654219"/>
              <a:ext cx="3709502" cy="370950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52BC9C2-A3AF-48B5-BAF7-AC2FA00BF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891" y="-2610518"/>
              <a:ext cx="1182741" cy="1182741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9DC0C5E0-90B7-4C2D-81B4-19438513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726" y="-2662788"/>
              <a:ext cx="989975" cy="98997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897DD0D-6BA8-4A56-8E6F-18348F613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410" y="-2028771"/>
              <a:ext cx="1391887" cy="1391887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0F30E4B-B61C-4D47-8C94-97A8209E661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74" y="4148696"/>
            <a:ext cx="871775" cy="871775"/>
          </a:xfrm>
          <a:prstGeom prst="rect">
            <a:avLst/>
          </a:prstGeom>
        </p:spPr>
      </p:pic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688FA1A1-9921-4C92-83C6-896FFB38E036}"/>
              </a:ext>
            </a:extLst>
          </p:cNvPr>
          <p:cNvGrpSpPr/>
          <p:nvPr/>
        </p:nvGrpSpPr>
        <p:grpSpPr>
          <a:xfrm>
            <a:off x="67404" y="1201529"/>
            <a:ext cx="3755984" cy="3755984"/>
            <a:chOff x="4081372" y="-4292121"/>
            <a:chExt cx="3755984" cy="3755984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6DB9434-8352-41C4-8AA4-5FD47914E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372" y="-4292121"/>
              <a:ext cx="3755984" cy="3755984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40A65198-602C-4648-8AA9-5512F4448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616" y="-2997200"/>
              <a:ext cx="1691694" cy="1691694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098397CB-941B-4984-BC7A-E3470EC0E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153" y="-2997200"/>
              <a:ext cx="1691694" cy="169169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A9485CFB-2939-4B25-BFB8-E44EA6E6A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570" y="-2957258"/>
              <a:ext cx="1691694" cy="1691694"/>
            </a:xfrm>
            <a:prstGeom prst="rect">
              <a:avLst/>
            </a:prstGeom>
          </p:spPr>
        </p:pic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2D7A26C-4EAD-4FBE-AB90-A205CCB5606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68" y="2821709"/>
            <a:ext cx="856000" cy="856000"/>
          </a:xfrm>
          <a:prstGeom prst="rect">
            <a:avLst/>
          </a:prstGeom>
        </p:spPr>
      </p:pic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1BD4EDFA-4EEE-45F4-BAE4-4312C75EFD35}"/>
              </a:ext>
            </a:extLst>
          </p:cNvPr>
          <p:cNvGrpSpPr/>
          <p:nvPr/>
        </p:nvGrpSpPr>
        <p:grpSpPr>
          <a:xfrm>
            <a:off x="105932" y="1231834"/>
            <a:ext cx="3916973" cy="3916973"/>
            <a:chOff x="4082694" y="-6914173"/>
            <a:chExt cx="3916973" cy="3916973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3C8600D-7A93-45B4-A035-B00E755EC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694" y="-6914173"/>
              <a:ext cx="3916973" cy="3916973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F0783E0-8BCA-424E-9B5D-7944954C0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584" y="-6110868"/>
              <a:ext cx="1424926" cy="1424926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8CFF5EDB-A391-41CB-95D6-77EADDE37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452" y="-5506198"/>
              <a:ext cx="1424926" cy="14249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82093576-7974-45A2-9DA3-4E94A9C45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481" y="-5357282"/>
              <a:ext cx="1424926" cy="1424926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1A69C53-CC08-4857-896D-CC326946556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46" y="3328485"/>
            <a:ext cx="980349" cy="98034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F008A9E-0319-4760-84C1-F389A7F0AA8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45" y="4771533"/>
            <a:ext cx="980349" cy="9803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E89187E-342D-491D-B617-4024E0FD3F0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92" y="5507425"/>
            <a:ext cx="1018620" cy="101862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85BBC9A-4D50-41DE-96AE-C0563FCE8EE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55" y="4368526"/>
            <a:ext cx="945770" cy="94577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5F70826-DED1-4F1E-B0B6-5556571047E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08" y="5592726"/>
            <a:ext cx="933593" cy="933593"/>
          </a:xfrm>
          <a:prstGeom prst="rect">
            <a:avLst/>
          </a:prstGeom>
        </p:spPr>
      </p:pic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D4D5E49E-1A72-42C9-9E39-591488BB4888}"/>
              </a:ext>
            </a:extLst>
          </p:cNvPr>
          <p:cNvGrpSpPr/>
          <p:nvPr/>
        </p:nvGrpSpPr>
        <p:grpSpPr>
          <a:xfrm>
            <a:off x="131828" y="1279602"/>
            <a:ext cx="3709502" cy="3709502"/>
            <a:chOff x="1731002" y="-3581888"/>
            <a:chExt cx="3709502" cy="370950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BAC8879-C8F1-4463-A6C5-B699F1981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02" y="-3581888"/>
              <a:ext cx="3709502" cy="3709502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C28DF7DD-224A-4029-80F8-BEBA50744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711" y="-2853636"/>
              <a:ext cx="1477748" cy="1477748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4227F18-2567-4A03-BAB6-0EAA84F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908" y="-2337767"/>
              <a:ext cx="1351839" cy="1351839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66171E23-9BEF-44E0-A9BD-AD6432169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669" y="-1966699"/>
              <a:ext cx="1473735" cy="1473735"/>
            </a:xfrm>
            <a:prstGeom prst="rect">
              <a:avLst/>
            </a:prstGeom>
          </p:spPr>
        </p:pic>
      </p:grpSp>
      <p:grpSp>
        <p:nvGrpSpPr>
          <p:cNvPr id="64" name="Групувати 63">
            <a:extLst>
              <a:ext uri="{FF2B5EF4-FFF2-40B4-BE49-F238E27FC236}">
                <a16:creationId xmlns:a16="http://schemas.microsoft.com/office/drawing/2014/main" id="{0FB32117-909C-43E9-8EFD-A5FD916ECE41}"/>
              </a:ext>
            </a:extLst>
          </p:cNvPr>
          <p:cNvGrpSpPr/>
          <p:nvPr/>
        </p:nvGrpSpPr>
        <p:grpSpPr>
          <a:xfrm>
            <a:off x="56006" y="1304352"/>
            <a:ext cx="3769469" cy="3786445"/>
            <a:chOff x="4665816" y="-4584583"/>
            <a:chExt cx="3295238" cy="3295238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7F63FE4-FB10-4B03-B94A-94D9AFF77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816" y="-4584583"/>
              <a:ext cx="3295238" cy="3295238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92ABF3A0-160C-4141-9756-FB55868E4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7436" y="-3752632"/>
              <a:ext cx="1187768" cy="1203466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AF574F87-DB6B-4095-9CCE-32AEEBCE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943" y="-3479625"/>
              <a:ext cx="1052129" cy="1066034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BDDB260C-5C0E-4C4C-B526-BC7883E3B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864" y="-3121924"/>
              <a:ext cx="1304701" cy="1321944"/>
            </a:xfrm>
            <a:prstGeom prst="rect">
              <a:avLst/>
            </a:prstGeom>
          </p:spPr>
        </p:pic>
      </p:grpSp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AFAF836C-FB6A-406B-8F77-DF71DE7C4454}"/>
              </a:ext>
            </a:extLst>
          </p:cNvPr>
          <p:cNvGrpSpPr/>
          <p:nvPr/>
        </p:nvGrpSpPr>
        <p:grpSpPr>
          <a:xfrm>
            <a:off x="-1110" y="1189249"/>
            <a:ext cx="3852409" cy="3852409"/>
            <a:chOff x="4818268" y="-6052759"/>
            <a:chExt cx="3852409" cy="385240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018FD80-F8EA-4E22-8221-14221CA3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268" y="-6052759"/>
              <a:ext cx="3852409" cy="385240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06A8B9D-B1C4-47BE-84AB-04F254D01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181" y="-4644819"/>
              <a:ext cx="1158949" cy="1158949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B2E662C-AEEC-44A3-A10C-54D3EA3D5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560" y="-4706030"/>
              <a:ext cx="1158949" cy="1158949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3DC303B6-598D-40A5-84D7-4B3E4BAE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960" y="-4140220"/>
              <a:ext cx="1158949" cy="1158949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804882C-D44C-470A-8BCA-A028B7903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969" y="-4175767"/>
              <a:ext cx="1158949" cy="115894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DC167C60-97B7-4418-9A9E-E99330AEB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596" y="-4089366"/>
              <a:ext cx="1158949" cy="1158949"/>
            </a:xfrm>
            <a:prstGeom prst="rect">
              <a:avLst/>
            </a:prstGeom>
          </p:spPr>
        </p:pic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8B399C3C-AF68-4F4B-A5AE-1985C5943DC0}"/>
              </a:ext>
            </a:extLst>
          </p:cNvPr>
          <p:cNvGrpSpPr/>
          <p:nvPr/>
        </p:nvGrpSpPr>
        <p:grpSpPr>
          <a:xfrm>
            <a:off x="-130760" y="1222124"/>
            <a:ext cx="4275848" cy="3928735"/>
            <a:chOff x="8650026" y="-3098800"/>
            <a:chExt cx="3295238" cy="329523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E364B83-7722-4554-A0E3-34A858DF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026" y="-3098800"/>
              <a:ext cx="3295238" cy="3295238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CC61130-2183-405E-809E-45A8E91F2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5089" y="-2183336"/>
              <a:ext cx="1193730" cy="124477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7F9C9F6B-7230-48F7-8DC7-97E85C907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1693" y="-2073567"/>
              <a:ext cx="1193730" cy="124477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FC6180E3-6678-4A57-AF2C-85CA842D9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5010" y="-1678511"/>
              <a:ext cx="1193730" cy="1244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2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B66F193-90A4-4CEF-A0A0-6E21E9F8DEBA}"/>
</file>

<file path=customXml/itemProps2.xml><?xml version="1.0" encoding="utf-8"?>
<ds:datastoreItem xmlns:ds="http://schemas.openxmlformats.org/officeDocument/2006/customXml" ds:itemID="{38F42125-85D6-46BA-8BFC-D2507D20447C}"/>
</file>

<file path=customXml/itemProps3.xml><?xml version="1.0" encoding="utf-8"?>
<ds:datastoreItem xmlns:ds="http://schemas.openxmlformats.org/officeDocument/2006/customXml" ds:itemID="{AD33F563-AE48-453B-B4E4-113F1CB610CF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10</cp:revision>
  <dcterms:created xsi:type="dcterms:W3CDTF">2025-11-20T11:45:10Z</dcterms:created>
  <dcterms:modified xsi:type="dcterms:W3CDTF">2025-12-04T13:45:43Z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