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55" d="100"/>
          <a:sy n="55" d="100"/>
        </p:scale>
        <p:origin x="1483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AF78B-5A81-4AF1-AC70-0794F5D61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86BAB34-B425-47ED-82F2-B11C6CDB4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0E2F37-6E75-4077-9FEE-C10A924D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B71B69-DEAB-4A38-AD8F-7152BE66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700276-3B93-441A-A188-75983D3B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20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246F-F1F2-43D5-8E8B-105614C6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CB77C7-CA1B-455A-B6E7-419D2EEA4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17883E-AEAF-47EB-A3D7-1DA44B27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7389C4-808F-4CEF-A658-2659CF5B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BD86FB-6BB3-47EE-B03C-CD303FC7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33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6A8EB87-2A46-43B3-91A3-669C9589B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CC6910-C670-441D-9000-CDE47611B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6363E4-FA5A-471B-A286-47F4A6D3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F54E89-D8C5-4E36-BC8A-D0726560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75BBB5-8C2D-4D5C-A84A-2F49A1B3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88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755C4-0B08-4CB3-85C8-4F006834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F39936-32AE-4E39-B9C3-0002CCFA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875CD5-B13C-4D7B-92C0-59797D22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AD437B-30BA-4399-8ED5-84138EEB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209959-54D7-48CF-BB3A-BD70AB55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42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FB092-49AB-41FF-97CD-524D2829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CAD39F-AF41-4156-888B-FC37567F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110237-FEE9-41A2-B481-5F72AB5B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065097-C7D5-4C7A-AA98-8BA8E21E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E93B9B-E544-4121-A705-1E8D1579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78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6B761-AC15-4969-A1AE-62A27B6A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500AF8-A019-4B0A-A1B0-EBD6EBE1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84B251-C622-436A-8291-BDBE87C40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2EAFE7-6BDC-4196-801C-7543AB66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F42C16-2847-4CEE-911B-0958BD54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A52572-79DD-4C5D-BD67-D693F02D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85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9B566-5135-4228-908A-BB021EC9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2949B40-B939-4645-966E-FCC9C2A13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C5AF43-9124-4271-BA57-886916730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B4E55E6-CE2F-4D61-B47D-D24CE2320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1E1348-A733-4911-B3B7-BB831662B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0AA980E-C8F1-4E3C-9D75-F6C8DDED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6D106D2-E53B-4C52-926E-E4BB6980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9021888-3373-4715-B51A-3705513F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49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1BC3D-7FA1-4C66-8DC6-69FFA237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1226D17-9E72-44F5-9DD0-34B57F73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94F05C8-2B69-456F-B4AB-AB91ADB2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66263DE-7252-441B-9CE5-6027BB68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69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DAED295-C177-42AD-93B5-ADC4B0B5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88DCBF5-B902-482F-B08E-97683B18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E2CB2D2-C1BD-40D1-8A1D-A1B83768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324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7487F-E58C-4A0E-A776-09B7765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6EE446-0048-4615-B295-1DC62038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6CB10C-9449-465E-8066-0FFA43E02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6ADC173-4FC9-4E7E-941F-8C20C1F6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77D9035-2390-4833-A96A-04642BF3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11D832-3C2E-4F93-8505-4319B9D8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6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86A7-62CF-4197-9441-A2E0EA12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A429A2-778A-47A8-8A3A-DE6F0BBAE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E7F35FB-DB3C-4EA5-A1C2-A64623945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E5AADC-A2C9-48AB-B220-3FC795A1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4C2088-3AC3-4239-A09A-3DF0D774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525C32-14CE-4658-8610-EF325FC7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3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13CF737-AA32-44B9-8E0E-083AF91D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325D12-7D06-4802-AFA7-B30FDF868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000FDD-F62D-4632-AAEC-C8687D59D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3CBB-76F1-4F2A-83D5-EE3DC086A347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56FE91-858F-4D61-9623-196F2449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C1A8F4-CC3D-4130-99AA-4B316C2E8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52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9BC61C-AB68-48B9-93B5-0A6E26C09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0010" y="-57137"/>
            <a:ext cx="12367260" cy="6988118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D7D0CECB-F3AA-4F9C-9CA1-A3F1EE6C5CBE}"/>
              </a:ext>
            </a:extLst>
          </p:cNvPr>
          <p:cNvSpPr/>
          <p:nvPr/>
        </p:nvSpPr>
        <p:spPr>
          <a:xfrm>
            <a:off x="136156" y="169128"/>
            <a:ext cx="7967297" cy="357189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Учора ми разом з командою             нові матеріали для проекту. Кожен      			свої пропозиції та                їх з ідеями інших. </a:t>
            </a:r>
          </a:p>
          <a:p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Коли ми                          попередні результати, стало зрозуміло, що робота 			швидше, ніж очікували.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2896D2-2102-451D-B563-6C242EEFC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391" y="2504240"/>
            <a:ext cx="3710337" cy="247355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glow rad="88900">
              <a:schemeClr val="bg1"/>
            </a:glo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BF5D1E-2F05-479A-ABD6-CCC9E3FBE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01" y="5637419"/>
            <a:ext cx="837055" cy="724345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2B637BF2-5B80-48A2-A3CA-9432284930D4}"/>
              </a:ext>
            </a:extLst>
          </p:cNvPr>
          <p:cNvSpPr/>
          <p:nvPr/>
        </p:nvSpPr>
        <p:spPr>
          <a:xfrm>
            <a:off x="106554" y="4523433"/>
            <a:ext cx="1993050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готували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7D51D782-0264-4505-94E0-96CA825C6CC6}"/>
              </a:ext>
            </a:extLst>
          </p:cNvPr>
          <p:cNvSpPr/>
          <p:nvPr/>
        </p:nvSpPr>
        <p:spPr>
          <a:xfrm>
            <a:off x="2601818" y="3846729"/>
            <a:ext cx="1824420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готував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AF6C0A2D-F9FA-4750-B5C5-501F0B16EC4C}"/>
              </a:ext>
            </a:extLst>
          </p:cNvPr>
          <p:cNvSpPr/>
          <p:nvPr/>
        </p:nvSpPr>
        <p:spPr>
          <a:xfrm>
            <a:off x="422650" y="3846731"/>
            <a:ext cx="1993050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висував</a:t>
            </a:r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EAF33D14-44A3-4D2F-ACDB-4E0B41613273}"/>
              </a:ext>
            </a:extLst>
          </p:cNvPr>
          <p:cNvSpPr/>
          <p:nvPr/>
        </p:nvSpPr>
        <p:spPr>
          <a:xfrm>
            <a:off x="5267456" y="4531955"/>
            <a:ext cx="2102971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висували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8AA24D0F-253E-4FC1-A6B0-795FE233D7E5}"/>
              </a:ext>
            </a:extLst>
          </p:cNvPr>
          <p:cNvSpPr/>
          <p:nvPr/>
        </p:nvSpPr>
        <p:spPr>
          <a:xfrm>
            <a:off x="4779818" y="3846730"/>
            <a:ext cx="3103418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проаналізували</a:t>
            </a:r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61F0B426-4ADB-42A4-A12A-23651B494318}"/>
              </a:ext>
            </a:extLst>
          </p:cNvPr>
          <p:cNvSpPr/>
          <p:nvPr/>
        </p:nvSpPr>
        <p:spPr>
          <a:xfrm>
            <a:off x="3479591" y="6101043"/>
            <a:ext cx="2527509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узгоджували</a:t>
            </a: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A4EFBD8-5251-4B2B-91EB-68CB35ABA1FC}"/>
              </a:ext>
            </a:extLst>
          </p:cNvPr>
          <p:cNvSpPr/>
          <p:nvPr/>
        </p:nvSpPr>
        <p:spPr>
          <a:xfrm>
            <a:off x="148857" y="5314369"/>
            <a:ext cx="1790780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склав</a:t>
            </a: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81A9751A-571B-47B2-A0F8-22F0FD94BF12}"/>
              </a:ext>
            </a:extLst>
          </p:cNvPr>
          <p:cNvSpPr/>
          <p:nvPr/>
        </p:nvSpPr>
        <p:spPr>
          <a:xfrm>
            <a:off x="2802432" y="5314369"/>
            <a:ext cx="2465024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узгоджував</a:t>
            </a:r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ACE7BA79-68A4-42C7-A117-90D2487F8CDB}"/>
              </a:ext>
            </a:extLst>
          </p:cNvPr>
          <p:cNvSpPr/>
          <p:nvPr/>
        </p:nvSpPr>
        <p:spPr>
          <a:xfrm>
            <a:off x="418692" y="6101043"/>
            <a:ext cx="2750971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просувається</a:t>
            </a:r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E14ABDBB-1B21-418C-8820-2DC25485B140}"/>
              </a:ext>
            </a:extLst>
          </p:cNvPr>
          <p:cNvSpPr/>
          <p:nvPr/>
        </p:nvSpPr>
        <p:spPr>
          <a:xfrm>
            <a:off x="2318957" y="4531955"/>
            <a:ext cx="2729146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просувалась</a:t>
            </a: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14818042-02BE-4582-B711-F509466F15FA}"/>
              </a:ext>
            </a:extLst>
          </p:cNvPr>
          <p:cNvSpPr/>
          <p:nvPr/>
        </p:nvSpPr>
        <p:spPr>
          <a:xfrm>
            <a:off x="5687219" y="5295368"/>
            <a:ext cx="264784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розподілив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558D2D1-763B-4FCD-9D7D-CA2AFAEAB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95" y="3518476"/>
            <a:ext cx="3339524" cy="3339524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A6AAAB3C-A972-4D7B-BEA4-A4464B41841E}"/>
              </a:ext>
            </a:extLst>
          </p:cNvPr>
          <p:cNvSpPr/>
          <p:nvPr/>
        </p:nvSpPr>
        <p:spPr>
          <a:xfrm>
            <a:off x="6096621" y="6076131"/>
            <a:ext cx="2449143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аналізував</a:t>
            </a:r>
          </a:p>
        </p:txBody>
      </p:sp>
    </p:spTree>
    <p:extLst>
      <p:ext uri="{BB962C8B-B14F-4D97-AF65-F5344CB8AC3E}">
        <p14:creationId xmlns:p14="http://schemas.microsoft.com/office/powerpoint/2010/main" val="12598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162 L 0.44701 -0.5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26" y="-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1944 L -0.01641 -0.36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649 L -0.22383 -0.261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95 L 0.22383 -0.5826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-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139 L -0.01146 -0.48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A11BA4E-C95C-4C28-BBEF-10C83A397158}"/>
</file>

<file path=customXml/itemProps2.xml><?xml version="1.0" encoding="utf-8"?>
<ds:datastoreItem xmlns:ds="http://schemas.openxmlformats.org/officeDocument/2006/customXml" ds:itemID="{40C1546A-8A91-4B30-A97A-F9C5C0156F19}"/>
</file>

<file path=customXml/itemProps3.xml><?xml version="1.0" encoding="utf-8"?>
<ds:datastoreItem xmlns:ds="http://schemas.openxmlformats.org/officeDocument/2006/customXml" ds:itemID="{FFA2CEEE-AECF-4D00-927A-8D5BFCE33A9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52</Words>
  <Application>Microsoft Office PowerPoint</Application>
  <PresentationFormat>Широкий екран</PresentationFormat>
  <Paragraphs>14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12</cp:revision>
  <dcterms:created xsi:type="dcterms:W3CDTF">2025-12-03T13:18:43Z</dcterms:created>
  <dcterms:modified xsi:type="dcterms:W3CDTF">2025-12-04T12:41:14Z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