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D369C-D632-41DB-BD81-2D282BF455B3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D9BD-C1E1-4534-8293-7FFA7BB3F7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1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AD6FC-C9BB-42B6-966F-9D966523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2D6A4C-313C-4BD4-8D0F-BD2C09E52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405E9-D112-4A3B-BF12-5218DCA46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4E2A3-9473-4786-AF02-7629F3505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104AE6-D432-46FD-9619-718A4EE0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03474"/>
      </p:ext>
    </p:extLst>
  </p:cSld>
  <p:clrMapOvr>
    <a:masterClrMapping/>
  </p:clrMapOvr>
  <p:transition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12AD1-8D17-47FA-814F-B45ED3A9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80E3F6-189D-4905-B517-9359871A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D592E-E2C9-423E-A0D8-3E5B66FA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89FD6-A601-4BC2-8104-479CA7B7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DC2F02-B48F-4891-89C6-1D907E02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24493"/>
      </p:ext>
    </p:extLst>
  </p:cSld>
  <p:clrMapOvr>
    <a:masterClrMapping/>
  </p:clrMapOvr>
  <p:transition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61B449-6DF6-4DD1-8F2B-37F0896C0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E02F56-D377-4509-BA4F-9DC492BEC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AEE1F-15D7-416F-B75F-E734F1CD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C4A385-F236-4D59-91BB-0A130AE5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5D2CB6-0677-4EEC-9843-CBE513A1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35292"/>
      </p:ext>
    </p:extLst>
  </p:cSld>
  <p:clrMapOvr>
    <a:masterClrMapping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A2E3D-BE54-4F82-AF2E-B0AA8F77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61199-3CE3-4ADC-9F38-288D8DEB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241C6-8F71-49E2-986F-9EE5E222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97286-2427-4B8C-95D8-4F46CEB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83164A-2E5B-48D9-B22F-A72505DB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061022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E46E-356A-4DE0-8E3C-17BF8546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828324-F7F4-4923-8331-BA0AC20A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F072D-8735-4640-B0E1-6E8B034B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673B5-C1C6-4A4B-B767-A7689570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C62D8D-9110-450C-8654-ACFC4F91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423937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D3BE8-71DB-456C-80BE-234C29C2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132F3-86B3-4AED-96C6-51C001D26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3A8AEB-A2A6-4D6B-AC8B-CBB2426C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4AE553-352A-4C1A-BF49-DD92D423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65650-8080-47FF-8E34-DBBA87D8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743531-9E0E-4848-BF95-6F24B643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03724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C3115-A3B2-452A-A448-CF60EF35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C0BB26-F05B-4820-ABBE-B669E175E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E4ACE9-0E76-43AE-94DD-2C6082AE4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77D18C-8454-4857-B983-6D68795C7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82F120-0C24-4527-A23E-C3F6F2D28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B3E7AE-6ABD-438F-8F65-EE202FC8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4E851E-4DF2-44F0-B181-315E85C6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1E81EA-67BA-4EFC-BA18-4EAE5A53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23692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5D5F1-ABD7-4906-9049-673983F4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58FFD6-4F77-466B-96DE-6EBE96EA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9A5E53-AB91-4784-8D33-ED697671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397F45-9C2F-47C9-A644-51C6A8B4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61351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C2DEFD-8018-414D-91BC-02AA49AE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AA1D79-537C-48C7-95AD-E7FD1AAF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47B8D7-1236-4289-B072-3061EEF3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504614"/>
      </p:ext>
    </p:extLst>
  </p:cSld>
  <p:clrMapOvr>
    <a:masterClrMapping/>
  </p:clrMapOvr>
  <p:transition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7DA91-DE18-486E-AFB1-7676F384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260C18-8EF8-4530-9175-CA996BF31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CE4BD2-67EC-4A06-939A-755C78136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55105B-0208-4F55-A563-7A7BF862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77CB20-7931-41D9-9039-7D928183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5A7D1E-F06A-4133-AF68-D6B7514D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63016"/>
      </p:ext>
    </p:extLst>
  </p:cSld>
  <p:clrMapOvr>
    <a:masterClrMapping/>
  </p:clrMapOvr>
  <p:transition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B9AA4-BCFF-4076-89E2-5DA827B7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5973E0-6DA1-48C7-9860-93332A522A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F15901-E25C-411A-8535-D8F927A0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6BF3FF-0547-4A6E-B3F5-F07107E8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40853-09E4-433C-A3FE-16F81A4E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1074FA-D63F-4F1B-8AF7-5411F0D0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60161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7C5BB-9A32-4234-B772-CC7D9712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EE5D8F-8948-40F7-9A20-C764F17A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6D4CA1-EB21-4BFC-A6C7-0424C5668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FB90A-4DD4-4740-99E1-3F467784BF2E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B5AC0-D9A6-4C44-8128-C374AF06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F3353-1662-4F0C-83B8-A53110656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C4605-2AB7-4B00-8F82-519C51BE428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18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BB70A-DD39-4661-9A81-74E4CB1D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6D1A34E-BC37-478E-B319-0A7A839681E0}"/>
              </a:ext>
            </a:extLst>
          </p:cNvPr>
          <p:cNvSpPr/>
          <p:nvPr/>
        </p:nvSpPr>
        <p:spPr>
          <a:xfrm>
            <a:off x="2485534" y="0"/>
            <a:ext cx="7220932" cy="711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1B1C2-01A4-429F-9ACB-E41794519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28" t="35126"/>
          <a:stretch/>
        </p:blipFill>
        <p:spPr>
          <a:xfrm>
            <a:off x="6263966" y="1199826"/>
            <a:ext cx="2835672" cy="24913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16BC9-D679-4CDF-9342-C7A31F08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317" y="3498607"/>
            <a:ext cx="3237257" cy="29202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170DFD9-9A7F-68BA-6E6E-05DBEC229B1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-9031" y="5516842"/>
            <a:ext cx="2814908" cy="1284363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1F530D-5C4E-63C5-EFC0-3DAF9D9E1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941" y="5514838"/>
            <a:ext cx="2816596" cy="128636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E81343E-9612-A658-0F7C-4B0244898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543" y="4184238"/>
            <a:ext cx="2816596" cy="128636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14EA338-5F36-D7AD-EB66-7002AE810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471" y="2848931"/>
            <a:ext cx="2769197" cy="128636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2F5384C-EF76-AA1E-E4D4-BFCA868B8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073" y="100145"/>
            <a:ext cx="2816596" cy="12863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B8F4311-4726-46F1-A9C4-112CF4C28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561" y="1474097"/>
            <a:ext cx="2816596" cy="128636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284C24-990B-5F0E-FB1A-8DCA7BB0D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87" y="41102"/>
            <a:ext cx="2816596" cy="12863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A299A94-F09E-FDCF-EA95-9E6FF1756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58" y="1464637"/>
            <a:ext cx="2816596" cy="128636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2EE2D9-4ABF-B581-BCCE-893C99F03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281" y="2810979"/>
            <a:ext cx="2816596" cy="128636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4F0453-B980-C885-81BF-0A9048E52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31" y="4162868"/>
            <a:ext cx="2816596" cy="12863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1BFA4B-B8F4-5871-F3B1-2CCF376BF66B}"/>
              </a:ext>
            </a:extLst>
          </p:cNvPr>
          <p:cNvSpPr txBox="1"/>
          <p:nvPr/>
        </p:nvSpPr>
        <p:spPr>
          <a:xfrm>
            <a:off x="9937121" y="383752"/>
            <a:ext cx="1786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У…Ы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275660-252A-2BB6-29D9-988A6FC0BE88}"/>
              </a:ext>
            </a:extLst>
          </p:cNvPr>
          <p:cNvSpPr txBox="1"/>
          <p:nvPr/>
        </p:nvSpPr>
        <p:spPr>
          <a:xfrm>
            <a:off x="9893521" y="1692323"/>
            <a:ext cx="16257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У…И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E439E8-6144-B604-F569-05DCDBA64872}"/>
              </a:ext>
            </a:extLst>
          </p:cNvPr>
          <p:cNvSpPr txBox="1"/>
          <p:nvPr/>
        </p:nvSpPr>
        <p:spPr>
          <a:xfrm>
            <a:off x="9437450" y="3032382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70A8AA-2C79-CAB4-D614-3C4E4246F2A3}"/>
              </a:ext>
            </a:extLst>
          </p:cNvPr>
          <p:cNvSpPr txBox="1"/>
          <p:nvPr/>
        </p:nvSpPr>
        <p:spPr>
          <a:xfrm>
            <a:off x="9536552" y="4343513"/>
            <a:ext cx="2574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90F459-523B-76BA-A0DF-761ABFE61AD6}"/>
              </a:ext>
            </a:extLst>
          </p:cNvPr>
          <p:cNvSpPr txBox="1"/>
          <p:nvPr/>
        </p:nvSpPr>
        <p:spPr>
          <a:xfrm>
            <a:off x="9467476" y="5782354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КРЫ…А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7615AA-E012-C443-90E8-671DF8E847A5}"/>
              </a:ext>
            </a:extLst>
          </p:cNvPr>
          <p:cNvSpPr txBox="1"/>
          <p:nvPr/>
        </p:nvSpPr>
        <p:spPr>
          <a:xfrm>
            <a:off x="68931" y="5674834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КРЫ…А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79E0A1-F72A-F4D7-C6DA-4F7B338141B6}"/>
              </a:ext>
            </a:extLst>
          </p:cNvPr>
          <p:cNvSpPr txBox="1"/>
          <p:nvPr/>
        </p:nvSpPr>
        <p:spPr>
          <a:xfrm>
            <a:off x="110250" y="1635393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EA1EBB-2307-AAD6-4788-B57A1A44FFE9}"/>
              </a:ext>
            </a:extLst>
          </p:cNvPr>
          <p:cNvSpPr txBox="1"/>
          <p:nvPr/>
        </p:nvSpPr>
        <p:spPr>
          <a:xfrm>
            <a:off x="142447" y="24443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EDFA69-58F2-DB08-34E5-677B91BD1627}"/>
              </a:ext>
            </a:extLst>
          </p:cNvPr>
          <p:cNvSpPr txBox="1"/>
          <p:nvPr/>
        </p:nvSpPr>
        <p:spPr>
          <a:xfrm>
            <a:off x="169896" y="4369226"/>
            <a:ext cx="2438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0A3136-2D2B-BB1F-1E91-40689DEC1A14}"/>
              </a:ext>
            </a:extLst>
          </p:cNvPr>
          <p:cNvSpPr txBox="1"/>
          <p:nvPr/>
        </p:nvSpPr>
        <p:spPr>
          <a:xfrm>
            <a:off x="140717" y="2952797"/>
            <a:ext cx="247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КА…КА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4D1D73A-E344-82A2-6DE4-0D22078FEB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6" t="31409" r="5006" b="35376"/>
          <a:stretch/>
        </p:blipFill>
        <p:spPr>
          <a:xfrm>
            <a:off x="6266425" y="385851"/>
            <a:ext cx="2102636" cy="8152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54A0DB4-5F33-11EA-66AC-B7B3A68BE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05" y="4129320"/>
            <a:ext cx="2047284" cy="204728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461601F-E41A-D296-EF4A-9F9E06C270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847" y="1043598"/>
            <a:ext cx="1867790" cy="186779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42AD4F0-F933-4BA3-D190-A301924AA8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21" y="2590917"/>
            <a:ext cx="1867791" cy="18677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B0A42E-8D10-A259-4BBC-047167399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82" y="3954581"/>
            <a:ext cx="1867790" cy="18677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98B9104-14DC-DA83-3F1B-7F4591D906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09" y="5104992"/>
            <a:ext cx="1683490" cy="168349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D63DACA-757A-20F6-BB4E-EC764808ED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61" y="1044563"/>
            <a:ext cx="1641569" cy="164156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33F66-A0F8-E2BD-2325-F7FA183525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61" y="2867685"/>
            <a:ext cx="1628354" cy="162835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2C4C748-8F12-815C-6B73-9563FB54CE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5" y="5294704"/>
            <a:ext cx="1806296" cy="180629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26D4E04-C6DE-4B88-DFB7-BE7DE7FABE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34" b="99194" l="833" r="97500">
                        <a14:foregroundMark x1="43611" y1="25000" x2="43333" y2="23387"/>
                        <a14:foregroundMark x1="54722" y1="14718" x2="67778" y2="4435"/>
                        <a14:foregroundMark x1="80000" y1="25806" x2="92222" y2="28629"/>
                        <a14:foregroundMark x1="97500" y1="30040" x2="97500" y2="30040"/>
                        <a14:foregroundMark x1="65000" y1="29234" x2="64167" y2="32056"/>
                        <a14:foregroundMark x1="43333" y1="25605" x2="44444" y2="27823"/>
                        <a14:foregroundMark x1="42222" y1="93145" x2="42222" y2="93145"/>
                        <a14:foregroundMark x1="74167" y1="92540" x2="74167" y2="92540"/>
                        <a14:foregroundMark x1="77778" y1="68145" x2="78333" y2="67540"/>
                        <a14:foregroundMark x1="58056" y1="29234" x2="58056" y2="27016"/>
                        <a14:foregroundMark x1="76389" y1="13911" x2="79444" y2="12500"/>
                        <a14:foregroundMark x1="86944" y1="18145" x2="90556" y2="20363"/>
                        <a14:foregroundMark x1="65000" y1="25403" x2="61944" y2="30040"/>
                        <a14:foregroundMark x1="18333" y1="55242" x2="18333" y2="55242"/>
                        <a14:foregroundMark x1="6669" y1="57835" x2="34167" y2="52621"/>
                        <a14:foregroundMark x1="42500" y1="29234" x2="42500" y2="24798"/>
                        <a14:foregroundMark x1="41111" y1="22782" x2="41111" y2="24194"/>
                        <a14:foregroundMark x1="59444" y1="26008" x2="59722" y2="28226"/>
                        <a14:foregroundMark x1="59722" y1="28226" x2="58056" y2="31048"/>
                        <a14:foregroundMark x1="33056" y1="99194" x2="39167" y2="96774"/>
                        <a14:foregroundMark x1="8333" y1="54839" x2="15833" y2="54435"/>
                        <a14:foregroundMark x1="18611" y1="54435" x2="27222" y2="52218"/>
                        <a14:foregroundMark x1="63611" y1="57460" x2="88333" y2="70766"/>
                        <a14:foregroundMark x1="45556" y1="60081" x2="47222" y2="55444"/>
                        <a14:foregroundMark x1="70000" y1="93347" x2="78611" y2="88105"/>
                        <a14:foregroundMark x1="63611" y1="98992" x2="67778" y2="94960"/>
                        <a14:foregroundMark x1="34444" y1="98185" x2="34444" y2="98185"/>
                        <a14:backgroundMark x1="3333" y1="55242" x2="278" y2="5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98215"/>
            <a:ext cx="1295240" cy="1784553"/>
          </a:xfrm>
          <a:prstGeom prst="rect">
            <a:avLst/>
          </a:prstGeom>
        </p:spPr>
      </p:pic>
      <p:sp>
        <p:nvSpPr>
          <p:cNvPr id="2" name="Стрілка: угору 1">
            <a:extLst>
              <a:ext uri="{FF2B5EF4-FFF2-40B4-BE49-F238E27FC236}">
                <a16:creationId xmlns:a16="http://schemas.microsoft.com/office/drawing/2014/main" id="{52502CD8-816F-681D-78B9-3B5C6BA4408A}"/>
              </a:ext>
            </a:extLst>
          </p:cNvPr>
          <p:cNvSpPr/>
          <p:nvPr/>
        </p:nvSpPr>
        <p:spPr>
          <a:xfrm rot="1298615">
            <a:off x="6020137" y="1671959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9A0A2-7472-1D58-694C-BC26F0E1A3B0}"/>
              </a:ext>
            </a:extLst>
          </p:cNvPr>
          <p:cNvSpPr txBox="1"/>
          <p:nvPr/>
        </p:nvSpPr>
        <p:spPr>
          <a:xfrm>
            <a:off x="10423890" y="36024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трілка: угору 3">
            <a:extLst>
              <a:ext uri="{FF2B5EF4-FFF2-40B4-BE49-F238E27FC236}">
                <a16:creationId xmlns:a16="http://schemas.microsoft.com/office/drawing/2014/main" id="{5BD1B918-1DF5-C157-D47F-EB04179ABFF6}"/>
              </a:ext>
            </a:extLst>
          </p:cNvPr>
          <p:cNvSpPr/>
          <p:nvPr/>
        </p:nvSpPr>
        <p:spPr>
          <a:xfrm rot="3430340">
            <a:off x="6467091" y="215034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B1745-2F52-CAEF-378E-365B2D08F604}"/>
              </a:ext>
            </a:extLst>
          </p:cNvPr>
          <p:cNvSpPr txBox="1"/>
          <p:nvPr/>
        </p:nvSpPr>
        <p:spPr>
          <a:xfrm>
            <a:off x="10281285" y="1695676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трілка: угору 11">
            <a:extLst>
              <a:ext uri="{FF2B5EF4-FFF2-40B4-BE49-F238E27FC236}">
                <a16:creationId xmlns:a16="http://schemas.microsoft.com/office/drawing/2014/main" id="{E2C98292-647E-E978-5853-E20DDE52A918}"/>
              </a:ext>
            </a:extLst>
          </p:cNvPr>
          <p:cNvSpPr/>
          <p:nvPr/>
        </p:nvSpPr>
        <p:spPr>
          <a:xfrm rot="5400000">
            <a:off x="6667977" y="2617271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4351BE-F80E-402F-C95F-AEEC1ED3BD73}"/>
              </a:ext>
            </a:extLst>
          </p:cNvPr>
          <p:cNvSpPr txBox="1"/>
          <p:nvPr/>
        </p:nvSpPr>
        <p:spPr>
          <a:xfrm>
            <a:off x="10469353" y="3027980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трілка: угору 13">
            <a:extLst>
              <a:ext uri="{FF2B5EF4-FFF2-40B4-BE49-F238E27FC236}">
                <a16:creationId xmlns:a16="http://schemas.microsoft.com/office/drawing/2014/main" id="{3B8B8B27-24D6-A32A-3E28-94B637BA85FE}"/>
              </a:ext>
            </a:extLst>
          </p:cNvPr>
          <p:cNvSpPr/>
          <p:nvPr/>
        </p:nvSpPr>
        <p:spPr>
          <a:xfrm rot="7337507">
            <a:off x="6571562" y="3207902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43B19B-5BBF-4ADD-C248-575F47674CAC}"/>
              </a:ext>
            </a:extLst>
          </p:cNvPr>
          <p:cNvSpPr txBox="1"/>
          <p:nvPr/>
        </p:nvSpPr>
        <p:spPr>
          <a:xfrm>
            <a:off x="10501484" y="4338814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трілка: угору 19">
            <a:extLst>
              <a:ext uri="{FF2B5EF4-FFF2-40B4-BE49-F238E27FC236}">
                <a16:creationId xmlns:a16="http://schemas.microsoft.com/office/drawing/2014/main" id="{CCDA52A1-B743-0563-F78A-DDB9F411FB00}"/>
              </a:ext>
            </a:extLst>
          </p:cNvPr>
          <p:cNvSpPr/>
          <p:nvPr/>
        </p:nvSpPr>
        <p:spPr>
          <a:xfrm rot="8336384">
            <a:off x="6340583" y="3525528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8AB774-67E3-77B0-0EB5-D2949721896A}"/>
              </a:ext>
            </a:extLst>
          </p:cNvPr>
          <p:cNvSpPr txBox="1"/>
          <p:nvPr/>
        </p:nvSpPr>
        <p:spPr>
          <a:xfrm>
            <a:off x="10904208" y="5782354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трілка: угору 21">
            <a:extLst>
              <a:ext uri="{FF2B5EF4-FFF2-40B4-BE49-F238E27FC236}">
                <a16:creationId xmlns:a16="http://schemas.microsoft.com/office/drawing/2014/main" id="{CC47C02F-57C5-7E49-D1C7-C6E4DD657215}"/>
              </a:ext>
            </a:extLst>
          </p:cNvPr>
          <p:cNvSpPr/>
          <p:nvPr/>
        </p:nvSpPr>
        <p:spPr>
          <a:xfrm rot="10800000">
            <a:off x="5680242" y="380126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D0F8C4-EF79-B5E7-4B45-DC94569A4DE0}"/>
              </a:ext>
            </a:extLst>
          </p:cNvPr>
          <p:cNvSpPr txBox="1"/>
          <p:nvPr/>
        </p:nvSpPr>
        <p:spPr>
          <a:xfrm>
            <a:off x="1442409" y="5676991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трілка: угору 25">
            <a:extLst>
              <a:ext uri="{FF2B5EF4-FFF2-40B4-BE49-F238E27FC236}">
                <a16:creationId xmlns:a16="http://schemas.microsoft.com/office/drawing/2014/main" id="{C2E8FEBA-2863-E9C5-1E34-C8F3FAF2ABBD}"/>
              </a:ext>
            </a:extLst>
          </p:cNvPr>
          <p:cNvSpPr/>
          <p:nvPr/>
        </p:nvSpPr>
        <p:spPr>
          <a:xfrm rot="13976382">
            <a:off x="4920490" y="3277238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F196E9-742D-7743-33EC-567273436A2C}"/>
              </a:ext>
            </a:extLst>
          </p:cNvPr>
          <p:cNvSpPr txBox="1"/>
          <p:nvPr/>
        </p:nvSpPr>
        <p:spPr>
          <a:xfrm>
            <a:off x="1033339" y="4362592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Стрілка: угору 27">
            <a:extLst>
              <a:ext uri="{FF2B5EF4-FFF2-40B4-BE49-F238E27FC236}">
                <a16:creationId xmlns:a16="http://schemas.microsoft.com/office/drawing/2014/main" id="{C4E36C4A-046E-9A34-E500-FB3F25EDD912}"/>
              </a:ext>
            </a:extLst>
          </p:cNvPr>
          <p:cNvSpPr/>
          <p:nvPr/>
        </p:nvSpPr>
        <p:spPr>
          <a:xfrm rot="16200000">
            <a:off x="4861172" y="2784557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C660A3-4E7C-0CB3-A032-8B82FAFBC832}"/>
              </a:ext>
            </a:extLst>
          </p:cNvPr>
          <p:cNvSpPr txBox="1"/>
          <p:nvPr/>
        </p:nvSpPr>
        <p:spPr>
          <a:xfrm>
            <a:off x="955885" y="2959431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трілка: угору 29">
            <a:extLst>
              <a:ext uri="{FF2B5EF4-FFF2-40B4-BE49-F238E27FC236}">
                <a16:creationId xmlns:a16="http://schemas.microsoft.com/office/drawing/2014/main" id="{3CDEB034-E53A-34AF-EE90-42C740858ED9}"/>
              </a:ext>
            </a:extLst>
          </p:cNvPr>
          <p:cNvSpPr/>
          <p:nvPr/>
        </p:nvSpPr>
        <p:spPr>
          <a:xfrm rot="18557259">
            <a:off x="4825710" y="2082923"/>
            <a:ext cx="484632" cy="17205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A18CD1-2B4C-C106-77C7-9F8308B37E5B}"/>
              </a:ext>
            </a:extLst>
          </p:cNvPr>
          <p:cNvSpPr txBox="1"/>
          <p:nvPr/>
        </p:nvSpPr>
        <p:spPr>
          <a:xfrm>
            <a:off x="1116271" y="1627306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трілка: угору 31">
            <a:extLst>
              <a:ext uri="{FF2B5EF4-FFF2-40B4-BE49-F238E27FC236}">
                <a16:creationId xmlns:a16="http://schemas.microsoft.com/office/drawing/2014/main" id="{6BDC7E39-6877-1C6C-6D96-EEC5A865DD96}"/>
              </a:ext>
            </a:extLst>
          </p:cNvPr>
          <p:cNvSpPr/>
          <p:nvPr/>
        </p:nvSpPr>
        <p:spPr>
          <a:xfrm rot="20373351">
            <a:off x="5387415" y="1874075"/>
            <a:ext cx="474367" cy="16241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215613-D35C-E98D-E756-5FAA4644096C}"/>
              </a:ext>
            </a:extLst>
          </p:cNvPr>
          <p:cNvSpPr txBox="1"/>
          <p:nvPr/>
        </p:nvSpPr>
        <p:spPr>
          <a:xfrm>
            <a:off x="1078711" y="251004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  <a:endParaRPr kumimoji="0" lang="uk-UA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35E3144-3C62-4D9F-7197-B82918FD26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17" y="24682"/>
            <a:ext cx="1628571" cy="162857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1551110-23F4-D226-F45D-EEE090E7776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17320" r="12604" b="16135"/>
          <a:stretch/>
        </p:blipFill>
        <p:spPr>
          <a:xfrm>
            <a:off x="3637129" y="1804221"/>
            <a:ext cx="3657598" cy="320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42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0" grpId="0" animBg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2" grpId="0" animBg="1"/>
      <p:bldP spid="2" grpId="1" animBg="1"/>
      <p:bldP spid="3" grpId="0"/>
      <p:bldP spid="3" grpId="1"/>
      <p:bldP spid="4" grpId="0" animBg="1"/>
      <p:bldP spid="4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/>
      <p:bldP spid="31" grpId="1"/>
      <p:bldP spid="32" grpId="0" animBg="1"/>
      <p:bldP spid="32" grpId="1" animBg="1"/>
      <p:bldP spid="33" grpId="0"/>
      <p:bldP spid="33" grpId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1BB78B3-29F9-471A-9526-53BF45E9E2A2}"/>
</file>

<file path=customXml/itemProps2.xml><?xml version="1.0" encoding="utf-8"?>
<ds:datastoreItem xmlns:ds="http://schemas.openxmlformats.org/officeDocument/2006/customXml" ds:itemID="{11ABD0A4-4F1C-4576-9497-B0E6EE87DB6D}"/>
</file>

<file path=customXml/itemProps3.xml><?xml version="1.0" encoding="utf-8"?>
<ds:datastoreItem xmlns:ds="http://schemas.openxmlformats.org/officeDocument/2006/customXml" ds:itemID="{3C052782-51E0-40FC-9353-5CCDF857FEEF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40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Юля Миколюк</cp:lastModifiedBy>
  <cp:revision>6</cp:revision>
  <dcterms:created xsi:type="dcterms:W3CDTF">2025-12-03T08:05:16Z</dcterms:created>
  <dcterms:modified xsi:type="dcterms:W3CDTF">2025-12-04T09:55:28Z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