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541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128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5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246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30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546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520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29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25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635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691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B728-6D76-4E16-9DF4-88C671C358B1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0EC8-B685-4C6D-9BE0-470F88B5FD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916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0"/>
            <a:ext cx="12236824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955338" y="452313"/>
            <a:ext cx="8200253" cy="6065669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97" y="2867488"/>
            <a:ext cx="3431220" cy="34312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11" y="4223279"/>
            <a:ext cx="1571264" cy="1571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24" y="4155645"/>
            <a:ext cx="1653383" cy="16533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15" y="4189879"/>
            <a:ext cx="1917330" cy="19173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76" y="4214266"/>
            <a:ext cx="1591031" cy="1591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7035">
            <a:off x="1827921" y="4096650"/>
            <a:ext cx="1771373" cy="17713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76" y="4155645"/>
            <a:ext cx="1616317" cy="16163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18" y="4249467"/>
            <a:ext cx="1557696" cy="15576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84" y="4337542"/>
            <a:ext cx="1454813" cy="14686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51" y="4549993"/>
            <a:ext cx="1135288" cy="11352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86" y="4363478"/>
            <a:ext cx="1444617" cy="14446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0"/>
            <a:ext cx="977749" cy="97774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585" y="0"/>
            <a:ext cx="2867488" cy="286748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928601" y="6001005"/>
            <a:ext cx="1376038" cy="48303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Comic Sans MS" panose="030F0702030302020204" pitchFamily="66" charset="0"/>
              </a:rPr>
              <a:t>В МЕШКЕ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51108" y="2212533"/>
            <a:ext cx="1313752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Comic Sans MS" panose="030F0702030302020204" pitchFamily="66" charset="0"/>
              </a:rPr>
              <a:t>М</a:t>
            </a:r>
            <a:r>
              <a:rPr lang="ru-UA" dirty="0">
                <a:solidFill>
                  <a:schemeClr val="tx1"/>
                </a:solidFill>
                <a:latin typeface="Comic Sans MS" panose="030F0702030302020204" pitchFamily="66" charset="0"/>
              </a:rPr>
              <a:t>ЫШКА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08859" y="2223972"/>
            <a:ext cx="1410380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Comic Sans MS" panose="030F0702030302020204" pitchFamily="66" charset="0"/>
              </a:rPr>
              <a:t>ИГРУШКИ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9333" y="2212532"/>
            <a:ext cx="1410380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Comic Sans MS" panose="030F0702030302020204" pitchFamily="66" charset="0"/>
              </a:rPr>
              <a:t>МАШИНА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69807" y="2212531"/>
            <a:ext cx="1410380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Comic Sans MS" panose="030F0702030302020204" pitchFamily="66" charset="0"/>
              </a:rPr>
              <a:t>КНИЖКА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24185" y="2212530"/>
            <a:ext cx="1471239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Comic Sans MS" panose="030F0702030302020204" pitchFamily="66" charset="0"/>
              </a:rPr>
              <a:t>ПЛАНШЕТ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47963" y="4125090"/>
            <a:ext cx="1313752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Comic Sans MS" panose="030F0702030302020204" pitchFamily="66" charset="0"/>
              </a:rPr>
              <a:t>МИШКА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623311" y="4125090"/>
            <a:ext cx="1313752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Comic Sans MS" panose="030F0702030302020204" pitchFamily="66" charset="0"/>
              </a:rPr>
              <a:t>БРОШКА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17393" y="5834974"/>
            <a:ext cx="1313752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Comic Sans MS" panose="030F0702030302020204" pitchFamily="66" charset="0"/>
              </a:rPr>
              <a:t>ОРЕШКИ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99460" y="5828789"/>
            <a:ext cx="1347547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Comic Sans MS" panose="030F0702030302020204" pitchFamily="66" charset="0"/>
              </a:rPr>
              <a:t>РАКУШКИ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37279" y="5825197"/>
            <a:ext cx="1463792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Comic Sans MS" panose="030F0702030302020204" pitchFamily="66" charset="0"/>
              </a:rPr>
              <a:t>ПАРАШУТ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938" y="3429000"/>
            <a:ext cx="2642668" cy="264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69 L 4.16667E-7 0.00024 C -0.00026 -0.00717 4.16667E-7 -0.05231 -0.00143 -0.07222 C -0.00143 -0.07361 -0.00182 -0.075 -0.00195 -0.07615 C -0.00365 -0.09236 -0.0026 -0.0831 -0.00365 -0.09513 C -0.00417 -0.10162 -0.0043 -0.10115 -0.00456 -0.10833 C -0.00495 -0.11226 -0.00495 -0.11597 -0.00508 -0.1199 C -0.00534 -0.12176 -0.00573 -0.12291 -0.00573 -0.1243 C -0.00781 -0.15092 -0.00573 -0.1412 -0.00846 -0.15208 C -0.00859 -0.15463 -0.00885 -0.15717 -0.00898 -0.15926 C -0.00925 -0.16111 -0.00938 -0.16226 -0.00964 -0.16388 C -0.00977 -0.16689 -0.00977 -0.1699 -0.01003 -0.17268 C -0.01055 -0.17708 -0.01172 -0.18588 -0.01172 -0.18564 C -0.01198 -0.19236 -0.01172 -0.19953 -0.01237 -0.20601 C -0.01237 -0.20787 -0.01315 -0.20902 -0.01354 -0.21041 C -0.01367 -0.2118 -0.01393 -0.21342 -0.01393 -0.21504 C -0.01406 -0.21713 -0.01406 -0.2199 -0.01432 -0.22222 C -0.01484 -0.22523 -0.01667 -0.23078 -0.01667 -0.23055 C -0.01706 -0.23495 -0.01745 -0.24189 -0.01823 -0.24513 C -0.01901 -0.2493 -0.01992 -0.25301 -0.02057 -0.25717 C -0.02083 -0.25995 -0.02096 -0.26319 -0.02148 -0.26574 C -0.02214 -0.26828 -0.02266 -0.2706 -0.02305 -0.27314 C -0.02357 -0.27592 -0.02383 -0.27916 -0.02435 -0.28194 C -0.025 -0.2868 -0.02656 -0.29652 -0.02656 -0.29629 C -0.02656 -0.29907 -0.02656 -0.30231 -0.02708 -0.30509 C -0.02721 -0.30694 -0.02773 -0.30787 -0.028 -0.30926 C -0.02852 -0.31157 -0.02878 -0.31342 -0.02917 -0.31551 C -0.02969 -0.31851 -0.02982 -0.32176 -0.03008 -0.32546 C -0.03047 -0.32685 -0.03047 -0.32847 -0.03086 -0.33032 C -0.03112 -0.33171 -0.03151 -0.33287 -0.0319 -0.33426 C -0.03229 -0.33703 -0.03242 -0.34027 -0.03294 -0.34305 C -0.03307 -0.34467 -0.0332 -0.34606 -0.03359 -0.34745 C -0.03385 -0.34953 -0.03438 -0.35115 -0.03464 -0.35324 C -0.03542 -0.3581 -0.03581 -0.36296 -0.03672 -0.36782 C -0.03711 -0.36967 -0.0375 -0.37176 -0.03789 -0.37361 C -0.03815 -0.37546 -0.03815 -0.37754 -0.03828 -0.37939 C -0.03867 -0.38101 -0.03906 -0.38217 -0.03945 -0.38402 C -0.03984 -0.38564 -0.04023 -0.3875 -0.04063 -0.38981 C -0.04076 -0.39189 -0.04089 -0.39467 -0.04115 -0.39699 C -0.04245 -0.40972 -0.04167 -0.39976 -0.04323 -0.40879 C -0.04349 -0.41018 -0.04375 -0.41134 -0.04375 -0.41296 C -0.04492 -0.41921 -0.04414 -0.41898 -0.04531 -0.41898 L -0.05872 -0.52314 " pathEditMode="relative" rAng="0" ptsTypes="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-2608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1.66667E-6 0.00162 C 0.00052 -0.00347 0.00117 -0.00695 0.00195 -0.01042 C 0.00209 -0.01181 0.00209 -0.01343 0.00274 -0.01458 C 0.00326 -0.01597 0.00404 -0.01736 0.0043 -0.01875 C 0.00508 -0.0213 0.00547 -0.02384 0.00599 -0.02685 C 0.0069 -0.03033 0.00807 -0.03357 0.0086 -0.03704 C 0.0099 -0.04491 0.0086 -0.04051 0.01081 -0.04676 C 0.01133 -0.04861 0.01133 -0.05046 0.01172 -0.05208 C 0.01211 -0.05417 0.01315 -0.05509 0.01328 -0.05648 C 0.01393 -0.05857 0.01367 -0.06088 0.01406 -0.06296 C 0.01459 -0.06458 0.01537 -0.06644 0.01576 -0.06829 C 0.01628 -0.0706 0.0168 -0.07269 0.01732 -0.07477 C 0.01979 -0.08588 0.01667 -0.07454 0.01979 -0.08565 C 0.02018 -0.08796 0.02018 -0.09028 0.0207 -0.09236 C 0.02123 -0.0956 0.0224 -0.10046 0.0224 -0.10023 C 0.02266 -0.10417 0.02266 -0.1081 0.02331 -0.11158 C 0.02344 -0.11296 0.02383 -0.11412 0.02396 -0.11551 C 0.02422 -0.11759 0.02448 -0.11991 0.02487 -0.12199 C 0.02669 -0.14167 0.02448 -0.12477 0.02656 -0.13542 C 0.02669 -0.1375 0.02669 -0.13935 0.02735 -0.1412 C 0.02761 -0.14283 0.02839 -0.14398 0.02878 -0.14537 C 0.02917 -0.14676 0.02956 -0.14815 0.02969 -0.14908 C 0.03021 -0.15093 0.03073 -0.15255 0.03138 -0.1544 C 0.0319 -0.15695 0.03242 -0.15972 0.0332 -0.16227 L 0.03373 -0.16644 C 0.03412 -0.16783 0.03425 -0.16898 0.03464 -0.17037 C 0.03477 -0.17292 0.03594 -0.175 0.03633 -0.17732 C 0.03685 -0.18009 0.03737 -0.18264 0.03776 -0.18495 C 0.03828 -0.18658 0.03854 -0.18796 0.0388 -0.18935 C 0.04037 -0.20301 0.03854 -0.19074 0.04037 -0.20023 C 0.04076 -0.20185 0.04076 -0.2037 0.04102 -0.20533 C 0.04141 -0.20648 0.04232 -0.20741 0.04284 -0.2081 C 0.0431 -0.20949 0.04349 -0.21088 0.04362 -0.21204 C 0.04388 -0.21435 0.04401 -0.2162 0.0444 -0.21829 C 0.04531 -0.22199 0.04636 -0.22384 0.04766 -0.22708 C 0.04805 -0.22917 0.04805 -0.23148 0.04844 -0.2338 C 0.04948 -0.23843 0.05078 -0.24283 0.05169 -0.24745 C 0.05248 -0.24954 0.05287 -0.25208 0.05339 -0.2544 C 0.05391 -0.25602 0.05443 -0.25764 0.05482 -0.25926 C 0.05534 -0.26042 0.05534 -0.26181 0.05573 -0.2632 C 0.05612 -0.26482 0.05625 -0.2669 0.05664 -0.26875 C 0.05716 -0.27107 0.05834 -0.27338 0.05912 -0.27546 C 0.05938 -0.27755 0.05964 -0.28009 0.05977 -0.28241 C 0.06003 -0.2838 0.06055 -0.28495 0.06068 -0.28658 C 0.0612 -0.29144 0.06185 -0.29676 0.0625 -0.30232 C 0.06276 -0.30509 0.06276 -0.3081 0.06315 -0.31065 C 0.06432 -0.31667 0.0638 -0.31343 0.06537 -0.3213 C 0.06459 -0.3382 0.06432 -0.35556 0.06406 -0.37222 C 0.06406 -0.37361 0.06328 -0.37477 0.06315 -0.37639 C 0.06276 -0.38033 0.0625 -0.38449 0.0625 -0.38866 C 0.06224 -0.43241 0.0625 -0.47593 0.0625 -0.51806 L 0.0625 -0.51806 " pathEditMode="relative" rAng="0" ptsTypes="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-258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046 L 0.00065 0.0007 C 0.00195 -0.00231 0.00417 -0.00347 0.00586 -0.00555 C 0.00651 -0.00625 0.00742 -0.0081 0.0082 -0.00902 C 0.00925 -0.00995 0.01016 -0.01064 0.01094 -0.01157 C 0.01497 -0.01504 0.01133 -0.01296 0.01537 -0.01504 C 0.02266 -0.02384 0.01497 -0.01527 0.02057 -0.0199 C 0.02539 -0.02384 0.02018 -0.02037 0.02513 -0.02592 C 0.02565 -0.02638 0.02656 -0.02662 0.02708 -0.02708 C 0.0276 -0.02777 0.02813 -0.0287 0.02865 -0.02939 C 0.02917 -0.03055 0.02956 -0.03194 0.03008 -0.03333 C 0.03073 -0.03425 0.03177 -0.03472 0.03229 -0.03564 C 0.03346 -0.03726 0.03516 -0.04027 0.03516 -0.04004 C 0.03789 -0.04953 0.03542 -0.04189 0.03906 -0.04953 C 0.03984 -0.05092 0.04037 -0.05254 0.04115 -0.05416 C 0.04206 -0.05601 0.04323 -0.05717 0.04414 -0.05902 C 0.04479 -0.06041 0.04505 -0.06157 0.04544 -0.06273 C 0.04609 -0.06388 0.04714 -0.06412 0.04779 -0.06504 C 0.05482 -0.075 0.04557 -0.06296 0.0513 -0.07245 C 0.05208 -0.07314 0.05313 -0.07361 0.05378 -0.07476 C 0.05742 -0.08078 0.0543 -0.078 0.05742 -0.08171 C 0.05807 -0.0831 0.05951 -0.08449 0.06016 -0.08518 C 0.06107 -0.08611 0.06172 -0.0868 0.06263 -0.08773 C 0.06419 -0.09027 0.0651 -0.09328 0.06706 -0.09537 C 0.06784 -0.09652 0.06888 -0.09745 0.06979 -0.09907 C 0.07083 -0.10069 0.07175 -0.10254 0.07266 -0.10393 C 0.07344 -0.10463 0.07448 -0.10532 0.075 -0.10601 C 0.07813 -0.11064 0.07643 -0.10856 0.07865 -0.11365 C 0.07904 -0.11435 0.07956 -0.11504 0.07995 -0.11597 C 0.0806 -0.11689 0.08112 -0.11828 0.08164 -0.11944 C 0.08242 -0.1206 0.08359 -0.12175 0.08451 -0.12291 C 0.08867 -0.12893 0.08503 -0.1243 0.08815 -0.13032 C 0.09414 -0.14213 0.08815 -0.13032 0.09414 -0.13773 C 0.09518 -0.14004 0.09635 -0.14259 0.09779 -0.14421 C 0.0987 -0.14537 0.09974 -0.14629 0.10052 -0.14768 C 0.10117 -0.14884 0.10143 -0.15023 0.10208 -0.15138 C 0.10274 -0.15254 0.10378 -0.1537 0.10417 -0.15509 C 0.10469 -0.15625 0.10521 -0.1574 0.10573 -0.15856 C 0.10651 -0.16018 0.10716 -0.1618 0.10794 -0.16342 C 0.10846 -0.16458 0.10951 -0.16597 0.11016 -0.16713 C 0.11081 -0.16828 0.1112 -0.16944 0.11159 -0.17037 C 0.1125 -0.17199 0.11302 -0.17338 0.11393 -0.17523 C 0.11432 -0.17615 0.11458 -0.17777 0.1155 -0.17893 C 0.11576 -0.17986 0.11615 -0.18055 0.1168 -0.18148 C 0.11719 -0.18379 0.11836 -0.18935 0.11901 -0.19143 C 0.11953 -0.19328 0.12044 -0.19444 0.12135 -0.19606 C 0.12175 -0.19699 0.12214 -0.19838 0.12266 -0.19976 C 0.12331 -0.20138 0.12396 -0.203 0.12474 -0.20463 C 0.12539 -0.20578 0.12604 -0.20717 0.12643 -0.2081 C 0.12656 -0.20879 0.1276 -0.20949 0.128 -0.21064 C 0.128 -0.21041 0.13138 -0.2199 0.13242 -0.22175 L 0.13385 -0.22523 C 0.13451 -0.22916 0.13477 -0.23055 0.13581 -0.23518 C 0.13646 -0.23703 0.13711 -0.23842 0.13724 -0.24004 C 0.13802 -0.24236 0.13815 -0.24537 0.13867 -0.24745 C 0.13971 -0.24907 0.14037 -0.25115 0.14115 -0.25324 C 0.14141 -0.25439 0.14141 -0.25578 0.14167 -0.25694 C 0.14622 -0.26782 0.14167 -0.25208 0.14622 -0.26527 C 0.14857 -0.27268 0.14701 -0.26944 0.14844 -0.27592 C 0.14857 -0.27824 0.14935 -0.27963 0.14987 -0.28148 C 0.15013 -0.2824 0.15013 -0.28379 0.15052 -0.28472 C 0.15091 -0.28657 0.15156 -0.28796 0.15221 -0.28981 C 0.15234 -0.29074 0.1526 -0.29213 0.15287 -0.29305 C 0.15313 -0.29444 0.15365 -0.29606 0.15404 -0.29699 C 0.15742 -0.31805 0.15391 -0.29884 0.15729 -0.31157 C 0.15755 -0.31388 0.15833 -0.31643 0.15859 -0.31875 C 0.15899 -0.32083 0.15964 -0.32291 0.16003 -0.32546 C 0.16042 -0.32615 0.16042 -0.32754 0.16068 -0.3287 C 0.16133 -0.33032 0.16211 -0.33194 0.16224 -0.33379 C 0.16615 -0.34722 0.16198 -0.33263 0.16524 -0.34421 C 0.1655 -0.34629 0.16563 -0.34838 0.16602 -0.35023 C 0.16628 -0.35254 0.16693 -0.35486 0.16745 -0.35763 C 0.16771 -0.35902 0.16784 -0.36088 0.16823 -0.36226 C 0.16836 -0.36365 0.16927 -0.36481 0.16966 -0.36597 C 0.16992 -0.36689 0.16992 -0.36828 0.17057 -0.3699 C 0.1724 -0.37754 0.17162 -0.37245 0.17318 -0.38101 C 0.17422 -0.38564 0.17383 -0.38518 0.17474 -0.38958 C 0.17513 -0.3912 0.17578 -0.39259 0.17617 -0.39421 C 0.17695 -0.39652 0.17721 -0.39907 0.17787 -0.40162 C 0.17826 -0.4037 0.17865 -0.40532 0.17917 -0.4074 C 0.17943 -0.40879 0.17969 -0.41018 0.17982 -0.41111 C 0.18021 -0.4125 0.18112 -0.41365 0.18125 -0.41481 C 0.1819 -0.41736 0.18242 -0.4199 0.18294 -0.42245 L 0.18372 -0.42569 C 0.18399 -0.42708 0.18412 -0.42847 0.18425 -0.42939 C 0.18477 -0.43101 0.18542 -0.43263 0.18568 -0.43425 C 0.18867 -0.44652 0.1832 -0.42662 0.18802 -0.44282 C 0.18815 -0.44467 0.18854 -0.45324 0.18945 -0.45601 C 0.18997 -0.45717 0.1901 -0.4581 0.19102 -0.45949 L 0.19245 -0.46736 C 0.19323 -0.47037 0.19362 -0.47407 0.19466 -0.47708 C 0.19635 -0.48217 0.19622 -0.4787 0.19675 -0.48425 C 0.19818 -0.49375 0.19818 -0.49606 0.19818 -0.5074 L 0.19818 -0.50717 " pathEditMode="relative" rAng="0" ptsTypes="AAAAAAAAAAAAAAAAAAAAAAAAAAAAAAAAAAAAAAAA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-2530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7 L 4.16667E-6 0.00023 C 0.00117 -0.00162 0.00312 -0.00255 0.0052 -0.00348 C 0.00559 -0.00371 0.00612 -0.0044 0.0069 -0.00463 C 0.00781 -0.0051 0.00846 -0.00556 0.00924 -0.00602 C 0.01224 -0.00741 0.01432 -0.00811 0.01731 -0.01042 C 0.0177 -0.01088 0.01862 -0.01135 0.01914 -0.01158 C 0.02122 -0.0125 0.02526 -0.01412 0.02526 -0.01389 C 0.02916 -0.01945 0.02487 -0.01459 0.02968 -0.01783 C 0.03059 -0.01875 0.03125 -0.01991 0.03216 -0.02084 C 0.03515 -0.02338 0.03489 -0.02315 0.03776 -0.02431 C 0.04023 -0.02963 0.03776 -0.02524 0.04205 -0.02871 C 0.04283 -0.0294 0.04375 -0.03033 0.04453 -0.03079 C 0.04661 -0.03311 0.04882 -0.03426 0.05065 -0.03612 C 0.05156 -0.03727 0.05234 -0.03843 0.05312 -0.03936 C 0.05416 -0.04051 0.05559 -0.04098 0.05703 -0.0419 L 0.05859 -0.04306 L 0.06054 -0.04422 L 0.0625 -0.04561 C 0.06315 -0.0463 0.06367 -0.04723 0.06432 -0.04769 C 0.06549 -0.04862 0.06783 -0.04977 0.06862 -0.05024 C 0.06953 -0.05162 0.0707 -0.05301 0.07161 -0.0544 C 0.07239 -0.0551 0.07304 -0.05533 0.07356 -0.05579 C 0.07474 -0.05672 0.07552 -0.05741 0.07643 -0.05834 C 0.07721 -0.05926 0.07786 -0.06042 0.07851 -0.06112 C 0.08632 -0.06737 0.07812 -0.0588 0.08333 -0.06343 C 0.0845 -0.06436 0.08489 -0.06575 0.0858 -0.06644 C 0.08684 -0.06737 0.08802 -0.06806 0.08906 -0.06875 C 0.08984 -0.06968 0.09075 -0.07084 0.09153 -0.07107 C 0.09244 -0.072 0.09349 -0.07223 0.09453 -0.07269 C 0.10234 -0.08264 0.09192 -0.07014 0.10247 -0.0794 C 0.10364 -0.08033 0.10455 -0.08079 0.10586 -0.08172 C 0.10651 -0.08287 0.10716 -0.08403 0.10807 -0.08473 C 0.10911 -0.08565 0.11028 -0.08588 0.11145 -0.08635 C 0.11198 -0.08681 0.11302 -0.0875 0.11393 -0.08843 C 0.11484 -0.08959 0.11549 -0.09121 0.11601 -0.09213 C 0.11692 -0.09306 0.1177 -0.09306 0.11796 -0.09352 C 0.11927 -0.09445 0.12031 -0.09584 0.12122 -0.09723 C 0.12291 -0.09908 0.12448 -0.10162 0.12617 -0.10394 C 0.12682 -0.10487 0.12747 -0.10579 0.12799 -0.10649 C 0.12903 -0.10787 0.12955 -0.10926 0.13033 -0.11065 C 0.13125 -0.11135 0.13177 -0.11158 0.13242 -0.11204 C 0.13294 -0.11297 0.13346 -0.11366 0.13398 -0.11436 C 0.13489 -0.11482 0.13541 -0.11482 0.13606 -0.11575 C 0.13997 -0.12061 0.13372 -0.11667 0.13971 -0.11968 C 0.14101 -0.12223 0.14179 -0.12639 0.14336 -0.12732 C 0.14557 -0.12894 0.1457 -0.12894 0.14778 -0.13172 C 0.1483 -0.13218 0.14882 -0.13311 0.14961 -0.13403 C 0.15052 -0.13519 0.1513 -0.13681 0.15221 -0.13774 C 0.15364 -0.13982 0.15546 -0.14098 0.15703 -0.14283 C 0.15768 -0.14352 0.15833 -0.14422 0.15885 -0.14514 C 0.15989 -0.14723 0.16041 -0.14931 0.16132 -0.15093 C 0.16198 -0.15162 0.16263 -0.15162 0.16328 -0.15209 C 0.1638 -0.15301 0.16419 -0.15394 0.16458 -0.15463 C 0.16679 -0.15834 0.1664 -0.15672 0.16901 -0.15857 C 0.17135 -0.16065 0.17604 -0.1669 0.17747 -0.16922 C 0.17812 -0.17014 0.17864 -0.17107 0.17929 -0.17176 C 0.1802 -0.17246 0.18112 -0.17292 0.18177 -0.17431 C 0.18255 -0.17547 0.18294 -0.17732 0.18346 -0.17825 C 0.18424 -0.1794 0.18541 -0.17987 0.18606 -0.18102 C 0.18737 -0.18241 0.18841 -0.1845 0.18997 -0.18588 C 0.19062 -0.18681 0.1914 -0.18774 0.19218 -0.18889 C 0.19518 -0.1926 0.197 -0.19815 0.20078 -0.20047 L 0.20325 -0.20186 C 0.20898 -0.21088 0.20625 -0.20857 0.21093 -0.21112 C 0.21302 -0.21551 0.21132 -0.21227 0.21497 -0.21713 C 0.21809 -0.22084 0.21601 -0.21922 0.21862 -0.22107 C 0.22252 -0.22871 0.21862 -0.22269 0.2233 -0.22639 C 0.22656 -0.2294 0.22382 -0.22871 0.22695 -0.23311 C 0.22799 -0.23426 0.22916 -0.2345 0.23007 -0.23542 C 0.23138 -0.23635 0.23229 -0.23912 0.23372 -0.24051 C 0.23489 -0.2419 0.2358 -0.24329 0.23684 -0.24445 C 0.23776 -0.24561 0.23854 -0.24607 0.23945 -0.24723 C 0.24062 -0.24908 0.24244 -0.25348 0.2444 -0.2551 C 0.24544 -0.25625 0.24635 -0.25672 0.24752 -0.25787 C 0.24856 -0.25926 0.25117 -0.2625 0.25117 -0.26227 C 0.25143 -0.26389 0.25169 -0.26575 0.25221 -0.26667 C 0.25377 -0.26968 0.25559 -0.272 0.25716 -0.27477 C 0.2582 -0.27547 0.25898 -0.27709 0.2595 -0.27848 C 0.26028 -0.27987 0.2608 -0.28102 0.26145 -0.28218 C 0.2625 -0.2838 0.26341 -0.28473 0.26406 -0.28612 C 0.26458 -0.28774 0.2651 -0.29005 0.26575 -0.29144 C 0.27304 -0.30695 0.26315 -0.28218 0.27083 -0.3007 C 0.27174 -0.30301 0.27252 -0.30487 0.27304 -0.30695 C 0.27526 -0.31181 0.27421 -0.30718 0.27643 -0.31482 C 0.27695 -0.31667 0.27695 -0.31852 0.2776 -0.32014 C 0.27864 -0.32315 0.28046 -0.32477 0.28125 -0.32778 C 0.2819 -0.33056 0.28242 -0.33195 0.28294 -0.3345 C 0.28359 -0.33565 0.28359 -0.33704 0.28398 -0.33843 C 0.28515 -0.34422 0.28515 -0.34352 0.28671 -0.34769 C 0.28815 -0.35487 0.28671 -0.34769 0.28932 -0.35649 C 0.28971 -0.35811 0.28997 -0.36019 0.29049 -0.36181 C 0.29166 -0.36598 0.29231 -0.36667 0.29375 -0.37084 C 0.29479 -0.37454 0.2957 -0.37778 0.29674 -0.38125 C 0.29713 -0.38264 0.29739 -0.38403 0.29778 -0.38496 C 0.29895 -0.38727 0.29948 -0.38912 0.30039 -0.39144 C 0.30078 -0.39306 0.30117 -0.39445 0.30169 -0.39561 C 0.30221 -0.39723 0.30247 -0.39931 0.30312 -0.4007 C 0.30338 -0.40232 0.30403 -0.40325 0.30494 -0.40463 C 0.30573 -0.40811 0.30612 -0.41204 0.30716 -0.41528 C 0.30781 -0.4169 0.30833 -0.41852 0.30911 -0.42061 C 0.31041 -0.42408 0.31106 -0.42686 0.31224 -0.43079 C 0.31263 -0.43241 0.31263 -0.43403 0.31276 -0.43542 C 0.31393 -0.44121 0.31432 -0.44167 0.31575 -0.44514 C 0.3164 -0.44676 0.31679 -0.44862 0.31705 -0.45047 C 0.31783 -0.45278 0.31875 -0.4551 0.31953 -0.45811 C 0.32135 -0.46505 0.32031 -0.46204 0.32252 -0.4676 C 0.32461 -0.4801 0.32161 -0.45996 0.32408 -0.47616 C 0.32434 -0.47871 0.32448 -0.48125 0.325 -0.48426 C 0.32565 -0.48565 0.32591 -0.48658 0.3263 -0.48797 C 0.32864 -0.49746 0.32643 -0.4919 0.3289 -0.49746 C 0.32916 -0.49862 0.32929 -0.50047 0.32955 -0.50255 C 0.32981 -0.50371 0.3302 -0.50463 0.33073 -0.50625 C 0.33073 -0.51088 0.33073 -0.51621 0.33073 -0.51945 L 0.33073 -0.51945 " pathEditMode="relative" rAng="0" ptsTypes="AAAAAAAAAAAAAAAAAAAAAAAAAAAAAAAAAAAAAAAAAAAAAAAAAAAAAAAAAAAAAAAAAAAAAAAAAAAAAAAAAAAAAAAAAAAAAAAAAAAAAAAAAAAAAAAA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2590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93 L 3.95833E-6 0.00023 C 0.03971 -0.00162 0.07981 -0.00139 0.11966 -0.00324 C 0.12174 -0.00324 0.12291 -0.00741 0.12461 -0.00857 C 0.12695 -0.00949 0.12994 -0.00949 0.13229 -0.01042 C 0.14948 -0.02361 0.12786 -0.0081 0.14466 -0.01736 C 0.14674 -0.01875 0.14869 -0.02107 0.15104 -0.02245 C 0.15325 -0.02431 0.15599 -0.02546 0.15846 -0.02708 C 0.16054 -0.02894 0.1625 -0.03102 0.16484 -0.03241 C 0.16653 -0.0331 0.16888 -0.03333 0.17083 -0.03426 C 0.17226 -0.03611 0.17369 -0.03796 0.17552 -0.03935 C 0.17942 -0.04144 0.18776 -0.04375 0.18776 -0.04352 C 0.19661 -0.05764 0.1875 -0.04607 0.20013 -0.05347 C 0.20195 -0.05417 0.20312 -0.05741 0.20455 -0.0581 C 0.20716 -0.05995 0.20989 -0.05995 0.21263 -0.06111 C 0.21445 -0.06158 0.21666 -0.0625 0.21875 -0.0632 C 0.2345 -0.08148 0.21445 -0.05972 0.23268 -0.075 C 0.24674 -0.08704 0.23203 -0.0787 0.24323 -0.08472 C 0.24622 -0.0875 0.25104 -0.09398 0.25416 -0.09699 C 0.26432 -0.10556 0.25729 -0.09699 0.26966 -0.11134 C 0.27382 -0.11551 0.27903 -0.11852 0.28177 -0.12546 C 0.28294 -0.12801 0.28372 -0.13079 0.28502 -0.13264 C 0.29531 -0.1463 0.28997 -0.13264 0.29882 -0.14653 C 0.30065 -0.14977 0.30182 -0.15324 0.30351 -0.15648 C 0.30859 -0.16551 0.31002 -0.16644 0.31601 -0.17315 L 0.32513 -0.19445 C 0.32617 -0.19699 0.32682 -0.2 0.32825 -0.20162 L 0.33294 -0.2088 C 0.33346 -0.21158 0.33346 -0.21412 0.33424 -0.2162 C 0.33554 -0.21968 0.33763 -0.22222 0.33906 -0.22546 C 0.34062 -0.22986 0.34218 -0.23357 0.34362 -0.2375 C 0.34622 -0.24491 0.34674 -0.24815 0.34987 -0.25463 C 0.35143 -0.25695 0.35312 -0.25857 0.35455 -0.26158 C 0.35599 -0.26458 0.35651 -0.26783 0.35742 -0.2713 C 0.35885 -0.27523 0.36093 -0.27894 0.36211 -0.28333 C 0.36289 -0.28565 0.36289 -0.2882 0.36367 -0.29028 C 0.36575 -0.29514 0.36783 -0.29954 0.37005 -0.30509 C 0.37226 -0.31111 0.37539 -0.31667 0.37747 -0.32361 C 0.37864 -0.32662 0.37929 -0.33009 0.38086 -0.33357 C 0.38164 -0.33611 0.38281 -0.33796 0.38372 -0.34051 C 0.38528 -0.34398 0.3875 -0.34676 0.38841 -0.35 C 0.38971 -0.35394 0.39023 -0.35787 0.39153 -0.36181 C 0.39257 -0.36574 0.39492 -0.36806 0.39622 -0.3713 C 0.39726 -0.37454 0.39804 -0.37824 0.39908 -0.38102 C 0.4 -0.3838 0.40143 -0.38565 0.40221 -0.3882 C 0.40351 -0.3912 0.40429 -0.39468 0.40533 -0.39792 C 0.40625 -0.40046 0.40755 -0.40255 0.40846 -0.40509 C 0.40963 -0.4081 0.41028 -0.41181 0.41158 -0.41482 C 0.41276 -0.41713 0.41458 -0.41921 0.41627 -0.42199 C 0.41679 -0.42431 0.41705 -0.42708 0.41783 -0.42894 C 0.41979 -0.43542 0.42239 -0.44074 0.42382 -0.44815 C 0.42435 -0.45 0.42487 -0.45301 0.42552 -0.45533 C 0.42604 -0.45833 0.4263 -0.46158 0.42695 -0.46505 C 0.42747 -0.46759 0.42916 -0.46945 0.43007 -0.47199 C 0.4358 -0.49306 0.42916 -0.48056 0.43802 -0.49375 C 0.43906 -0.49908 0.43997 -0.50579 0.44244 -0.51019 C 0.4427 -0.51019 0.44349 -0.51019 0.4444 -0.51019 L 0.4444 -0.50972 " pathEditMode="relative" rAng="0" ptsTypes="AAAAAAAAA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2541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2.5E-6 0.00023 L 0.03177 -0.00139 C 0.03216 -0.00139 0.03255 -0.00231 0.03307 -0.00254 C 0.03411 -0.00301 0.03541 -0.00301 0.03633 -0.00347 C 0.03724 -0.00416 0.03815 -0.00486 0.03906 -0.00555 C 0.04127 -0.00602 0.04362 -0.00625 0.04557 -0.0074 C 0.04635 -0.00764 0.047 -0.00787 0.04765 -0.00833 C 0.04909 -0.00949 0.04909 -0.00995 0.05065 -0.01018 C 0.05208 -0.01088 0.05325 -0.01088 0.05455 -0.01111 C 0.05781 -0.01342 0.05547 -0.0118 0.06146 -0.01435 L 0.06432 -0.01504 C 0.0651 -0.01574 0.06601 -0.0169 0.06705 -0.01713 C 0.07448 -0.01875 0.06836 -0.01736 0.07357 -0.01921 L 0.07903 -0.02106 C 0.07982 -0.02153 0.0806 -0.02245 0.08138 -0.02291 C 0.08229 -0.02315 0.08307 -0.02338 0.08372 -0.02384 C 0.08502 -0.02453 0.0875 -0.02592 0.08841 -0.02685 C 0.08906 -0.02754 0.08971 -0.02824 0.09023 -0.02893 C 0.09062 -0.02963 0.09127 -0.03009 0.09166 -0.03055 C 0.0931 -0.03171 0.0944 -0.03287 0.0957 -0.03333 C 0.09661 -0.03449 0.09726 -0.03518 0.09817 -0.03565 C 0.09909 -0.03634 0.10013 -0.03657 0.10091 -0.0368 C 0.10429 -0.04028 0.1095 -0.04583 0.11315 -0.04838 C 0.1138 -0.04907 0.11484 -0.05 0.11588 -0.05023 C 0.11692 -0.05069 0.11797 -0.05162 0.11901 -0.05208 C 0.12018 -0.05324 0.12122 -0.05416 0.12226 -0.05532 C 0.12304 -0.05578 0.12357 -0.05625 0.12422 -0.05717 C 0.12487 -0.05764 0.12565 -0.05856 0.12656 -0.05926 C 0.12721 -0.05949 0.12773 -0.06041 0.12851 -0.06088 C 0.12929 -0.0618 0.13125 -0.06319 0.13125 -0.06296 C 0.13203 -0.06481 0.13333 -0.06782 0.1345 -0.06898 C 0.13489 -0.06944 0.13567 -0.06967 0.13633 -0.0699 C 0.14062 -0.07639 0.13854 -0.07477 0.14179 -0.07639 C 0.14492 -0.08148 0.14232 -0.07778 0.14596 -0.0824 C 0.14804 -0.08495 0.14661 -0.08403 0.14883 -0.08541 C 0.14961 -0.08657 0.15026 -0.08796 0.15117 -0.08935 C 0.15182 -0.09051 0.15221 -0.09213 0.15312 -0.09305 C 0.15338 -0.09352 0.15403 -0.09352 0.15442 -0.09421 C 0.1556 -0.09815 0.15534 -0.09791 0.15768 -0.10092 C 0.1582 -0.10185 0.15898 -0.10208 0.15937 -0.10301 C 0.16015 -0.10393 0.16067 -0.10578 0.16133 -0.10694 C 0.16185 -0.10787 0.16263 -0.1081 0.16315 -0.10879 C 0.16393 -0.10995 0.16445 -0.11065 0.1651 -0.11157 C 0.16679 -0.11736 0.16484 -0.11227 0.16745 -0.11666 C 0.17005 -0.12176 0.1681 -0.11967 0.17083 -0.12153 C 0.17096 -0.12222 0.17122 -0.12361 0.17148 -0.1243 C 0.17213 -0.12523 0.17252 -0.12569 0.17291 -0.12639 C 0.17357 -0.12731 0.17409 -0.12847 0.17474 -0.1294 C 0.17526 -0.12986 0.17578 -0.13032 0.17617 -0.13102 C 0.1789 -0.13588 0.17617 -0.13264 0.17995 -0.13819 C 0.1806 -0.13889 0.18125 -0.13935 0.18177 -0.14004 C 0.18203 -0.14097 0.18229 -0.14213 0.18268 -0.14282 C 0.18411 -0.14583 0.18424 -0.1456 0.18594 -0.14699 C 0.18646 -0.14838 0.18672 -0.14977 0.1875 -0.15069 C 0.18776 -0.15139 0.18841 -0.15115 0.1888 -0.15162 C 0.18919 -0.15254 0.18919 -0.15393 0.18971 -0.15463 C 0.19023 -0.15578 0.19088 -0.15648 0.19153 -0.15764 C 0.19205 -0.15833 0.19232 -0.15995 0.19297 -0.16018 C 0.19336 -0.16111 0.19427 -0.16157 0.19466 -0.1625 C 0.19844 -0.16782 0.19583 -0.16458 0.19844 -0.16944 C 0.19883 -0.17014 0.19948 -0.1706 0.19987 -0.17129 C 0.20026 -0.17199 0.20065 -0.17338 0.20091 -0.1743 C 0.20104 -0.175 0.20195 -0.17523 0.20221 -0.17615 C 0.20651 -0.18657 0.20195 -0.17847 0.20586 -0.18495 C 0.2069 -0.19097 0.2056 -0.18426 0.20781 -0.19051 C 0.20833 -0.1919 0.20833 -0.19328 0.20872 -0.19421 C 0.21054 -0.1993 0.21107 -0.19977 0.21289 -0.20231 L 0.21497 -0.2081 C 0.2151 -0.20926 0.21523 -0.21041 0.21575 -0.21111 C 0.21627 -0.21203 0.21666 -0.21296 0.21719 -0.21435 C 0.21771 -0.21643 0.21823 -0.21944 0.21888 -0.22176 L 0.21992 -0.22477 C 0.22005 -0.22592 0.22018 -0.22662 0.22031 -0.22778 C 0.22057 -0.22893 0.22161 -0.23009 0.22161 -0.23009 L 0.22161 -0.23009 " pathEditMode="relative" rAng="0" ptsTypes="AAAAAAAAAAAAAAAAAAAAAAAAA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-1148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278 L 2.70833E-6 0.00324 C 0.00351 0.00417 0.00729 0.00556 0.01107 0.00741 C 0.01354 0.0088 0.01523 0.01181 0.01758 0.01273 C 0.02252 0.01482 0.02799 0.01482 0.03294 0.01528 C 0.03841 0.01921 0.04544 0.02408 0.05104 0.02546 C 0.0539 0.02616 0.05703 0.02709 0.06015 0.02824 C 0.06172 0.02871 0.06354 0.03033 0.06484 0.03102 C 0.07109 0.03334 0.07109 0.03287 0.07669 0.03588 C 0.07786 0.03658 0.07916 0.03796 0.0806 0.03843 C 0.08541 0.03982 0.0901 0.04005 0.09492 0.04051 C 0.11185 0.05232 0.09336 0.04051 0.13958 0.0463 C 0.14153 0.0463 0.1431 0.04815 0.14479 0.04954 C 0.18177 0.04815 0.21849 0.04861 0.25547 0.0463 C 0.25898 0.04584 0.26562 0.04051 0.26562 0.04097 C 0.27968 0.02222 0.25807 0.04954 0.27487 0.03334 C 0.27682 0.03148 0.27825 0.02824 0.27995 0.02546 C 0.28242 0.02176 0.28515 0.01875 0.28776 0.01528 C 0.28932 0.01273 0.29088 0.01019 0.29284 0.00741 C 0.29479 0.00463 0.29713 0.00324 0.29909 -1.85185E-6 C 0.30195 -0.00393 0.30508 -0.01227 0.30716 -0.01805 C 0.30781 -0.02037 0.30859 -0.02315 0.30963 -0.02616 C 0.31067 -0.02824 0.31198 -0.03055 0.31341 -0.03333 C 0.3138 -0.03565 0.3138 -0.03912 0.31458 -0.04143 C 0.31614 -0.04514 0.31836 -0.04768 0.31992 -0.05162 C 0.32122 -0.05486 0.32226 -0.05787 0.32357 -0.06111 C 0.32461 -0.06389 0.32513 -0.0669 0.32604 -0.06944 C 0.32747 -0.07222 0.3289 -0.07592 0.33008 -0.0794 C 0.33268 -0.0868 0.33307 -0.08981 0.33646 -0.09722 C 0.34518 -0.11736 0.33802 -0.09791 0.34544 -0.11782 C 0.34857 -0.12616 0.3483 -0.12754 0.35208 -0.13565 C 0.35325 -0.13866 0.35455 -0.14097 0.35573 -0.14352 C 0.36093 -0.15602 0.35495 -0.14676 0.36211 -0.15602 C 0.36966 -0.17801 0.36067 -0.15 0.36601 -0.17153 C 0.36679 -0.17477 0.36784 -0.17685 0.36849 -0.17893 C 0.37083 -0.18611 0.37278 -0.19282 0.37513 -0.19954 C 0.37604 -0.20254 0.37669 -0.20486 0.37773 -0.20741 L 0.38034 -0.21481 C 0.38346 -0.23449 0.37916 -0.21041 0.38411 -0.23009 C 0.38463 -0.2331 0.3858 -0.23727 0.3858 -0.23727 L 0.3858 -0.23727 " pathEditMode="relative" rAng="0" ptsTypes="AAAAAAAAAAAAAAAAAAAAAAAAAAAAAAAAAAAAAAAAA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4" y="-967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625 L 0.00208 0.06343 C 0.00351 0.0625 0.00533 0.0625 0.0069 0.06343 C 0.00794 0.06343 0.00885 0.06343 0.00989 0.06343 C 0.01067 0.06343 0.01158 0.06435 0.01237 0.06435 C 0.01328 0.06435 0.01406 0.06435 0.0151 0.06435 C 0.0164 0.06551 0.0177 0.06551 0.01914 0.06644 C 0.02018 0.06644 0.02135 0.06644 0.02239 0.06736 C 0.02487 0.06736 0.02408 0.06736 0.02695 0.06736 C 0.02786 0.06736 0.02851 0.06736 0.0289 0.06829 C 0.02981 0.06829 0.03033 0.06829 0.03125 0.06829 C 0.03268 0.06945 0.03893 0.06945 0.03971 0.06945 C 0.04869 0.0706 0.04309 0.0706 0.0625 0.06945 C 0.06419 0.06945 0.07031 0.06829 0.07122 0.06829 L 0.07643 0.06829 C 0.07916 0.06736 0.08138 0.06736 0.08372 0.06736 C 0.08502 0.06644 0.08606 0.06644 0.08698 0.06644 C 0.08776 0.06551 0.08828 0.06551 0.08919 0.06551 C 0.09023 0.06551 0.0914 0.06551 0.09231 0.06435 C 0.09427 0.06435 0.09596 0.06343 0.09778 0.06343 C 0.10273 0.0625 0.10039 0.0625 0.10442 0.0625 C 0.10507 0.06158 0.10586 0.06158 0.10651 0.06158 C 0.10859 0.06065 0.11119 0.06065 0.11315 0.05949 C 0.1138 0.05949 0.11445 0.05949 0.1151 0.05949 C 0.11783 0.05834 0.12109 0.05834 0.12395 0.05741 C 0.12968 0.05556 0.1207 0.05741 0.12916 0.05556 C 0.13059 0.05556 0.1319 0.05556 0.13307 0.0544 C 0.13411 0.0544 0.13502 0.0544 0.1358 0.0544 C 0.13658 0.0544 0.13724 0.0544 0.13776 0.05347 C 0.13919 0.05347 0.14049 0.05255 0.14192 0.05255 C 0.14336 0.05162 0.14505 0.0507 0.14661 0.0507 C 0.14961 0.04954 0.14726 0.04954 0.15052 0.04954 C 0.15208 0.04838 0.15325 0.04746 0.15533 0.04653 C 0.15573 0.04653 0.15664 0.04653 0.15729 0.04653 C 0.15885 0.0456 0.16054 0.04445 0.16198 0.04352 C 0.16263 0.04259 0.16354 0.04259 0.16458 0.04167 C 0.16536 0.04167 0.16653 0.04074 0.16705 0.04074 C 0.1677 0.03959 0.16796 0.03959 0.16862 0.03959 C 0.16953 0.03959 0.17031 0.03843 0.17122 0.03843 C 0.17265 0.0375 0.17382 0.03658 0.17526 0.03565 L 0.17799 0.03264 C 0.17825 0.03264 0.17838 0.03171 0.17851 0.03171 C 0.1789 0.03079 0.17968 0.03079 0.1802 0.02986 C 0.1802 0.03079 0.1802 0.02986 0.1802 0.03079 L 0.1802 0.02986 " pathEditMode="relative" rAng="0" ptsTypes="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125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4.16667E-6 -0.00047 C 0.01407 -0.00324 -0.00052 3.33333E-6 0.00808 -0.00186 C 0.00951 -0.00209 0.01289 -0.00278 0.0142 -0.00324 C 0.01537 -0.00324 0.0168 -0.00324 0.01797 -0.00324 C 0.02513 -0.00371 0.01511 -0.00324 0.02579 -0.00371 C 0.02852 -0.00417 0.03151 -0.00417 0.03425 -0.00417 C 0.04245 -0.0051 0.0392 -0.00486 0.05196 -0.00579 C 0.05417 -0.00579 0.05651 -0.00625 0.05912 -0.00625 L 0.06537 -0.00648 C 0.07722 -0.00764 0.06888 -0.00672 0.08034 -0.00764 C 0.0875 -0.00811 0.08659 -0.00811 0.09454 -0.0088 C 0.09623 -0.0088 0.09818 -0.0088 0.1 -0.00903 C 0.10209 -0.00903 0.1043 -0.00949 0.10651 -0.00949 C 0.10834 -0.00949 0.11016 -0.00949 0.11211 -0.00949 C 0.11407 -0.00996 0.11576 -0.00996 0.11771 -0.01019 C 0.12097 -0.01042 0.12448 -0.01042 0.12774 -0.01088 L 0.13256 -0.01111 L 0.13763 -0.01111 L 0.17865 -0.01111 C 0.18138 -0.01111 0.18386 -0.01111 0.18633 -0.01088 C 0.18711 -0.01088 0.18789 -0.01042 0.18855 -0.01042 C 0.19167 -0.00996 0.19414 -0.00996 0.19701 -0.00949 C 0.19779 -0.00949 0.19818 -0.00903 0.19922 -0.00903 C 0.20808 -0.00787 0.1987 -0.00949 0.20482 -0.00857 C 0.20573 -0.00811 0.20664 -0.00811 0.20769 -0.00811 C 0.20886 -0.00787 0.21003 -0.00764 0.21133 -0.00764 C 0.21211 -0.00718 0.21303 -0.00718 0.21394 -0.00672 C 0.21511 -0.00672 0.21628 -0.00672 0.21745 -0.00648 C 0.21888 -0.00625 0.22032 -0.00579 0.22188 -0.00579 C 0.22526 -0.00533 0.2237 -0.00579 0.2267 -0.0051 C 0.22748 -0.0051 0.22813 -0.00486 0.22878 -0.00486 C 0.23191 -0.00417 0.23373 -0.00417 0.23672 -0.00417 C 0.24141 -0.00278 0.23568 -0.00417 0.24232 -0.00324 C 0.24375 -0.00324 0.24519 -0.00278 0.24649 -0.00255 C 0.24896 -0.00209 0.25118 -0.00186 0.25378 -0.00139 C 0.25508 -0.00139 0.25664 -0.00116 0.25782 -0.00093 C 0.25886 -0.00093 0.25977 -0.00047 0.26081 -0.00047 C 0.26185 -0.00047 0.26329 3.33333E-6 0.26433 3.33333E-6 C 0.26511 0.00023 0.26576 0.00023 0.26641 0.00023 C 0.26719 0.00046 0.26784 0.00046 0.26862 0.00092 C 0.26954 0.00092 0.27084 0.00092 0.27201 0.00115 C 0.27279 0.00139 0.27383 0.00162 0.275 0.00185 C 0.27735 0.00208 0.27865 0.00208 0.28125 0.00254 C 0.28217 0.00254 0.28269 0.00277 0.28334 0.00277 C 0.29076 0.00486 0.28151 0.00254 0.28972 0.00393 C 0.29558 0.00486 0.28972 0.00439 0.29701 0.00648 C 0.29961 0.00694 0.29831 0.00671 0.30118 0.00764 C 0.30157 0.00787 0.3017 0.00833 0.30248 0.00856 C 0.30326 0.00856 0.30456 0.00879 0.30534 0.00926 C 0.30573 0.00949 0.30547 0.00972 0.30612 0.01018 C 0.30638 0.01064 0.30704 0.01064 0.30756 0.01111 C 0.30782 0.01111 0.30795 0.0118 0.30834 0.0118 C 0.31133 0.01389 0.31133 0.0125 0.31133 0.01389 L 0.31133 0.01342 " pathEditMode="relative" rAng="0" ptsTypes="AAAAAAAAAAAAAAAAAAAAAAAAAAAAAAAAAAAAAAAAAAAAAAAAAAAAAAA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3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2615 L 0.00209 0.02639 C 0.00391 0.02639 0.00625 0.02662 0.00847 0.02685 C 0.01094 0.02708 0.01342 0.02708 0.01615 0.02731 C 0.0181 0.02754 0.02097 0.02777 0.02279 0.02801 C 0.02396 0.02801 0.025 0.02824 0.02605 0.02824 C 0.03763 0.02963 0.01862 0.02731 0.03269 0.02893 C 0.03373 0.02916 0.03477 0.02939 0.03607 0.02939 C 0.03659 0.02939 0.0375 0.02939 0.03829 0.02963 C 0.03972 0.02963 0.04115 0.02986 0.04258 0.02986 C 0.04336 0.02986 0.04401 0.03009 0.04493 0.03032 C 0.0461 0.03032 0.04753 0.03032 0.0487 0.03055 C 0.04948 0.03055 0.05013 0.03055 0.05092 0.03078 C 0.05261 0.03078 0.05404 0.03078 0.05547 0.03078 C 0.05638 0.03102 0.05717 0.03102 0.05782 0.03125 C 0.0586 0.03125 0.05938 0.03125 0.06029 0.03148 C 0.06198 0.03148 0.0642 0.03148 0.06602 0.03171 C 0.06719 0.03171 0.0681 0.03194 0.06914 0.03194 C 0.0724 0.03194 0.07852 0.03217 0.07852 0.0324 C 0.08659 0.03287 0.07761 0.03217 0.08672 0.03264 C 0.08829 0.03264 0.08972 0.03287 0.09128 0.03287 C 0.09584 0.0331 0.10053 0.0331 0.10508 0.0331 C 0.11589 0.03379 0.10469 0.0331 0.1125 0.03333 C 0.11342 0.03333 0.11394 0.03356 0.11485 0.03356 C 0.11875 0.03379 0.1224 0.03379 0.12631 0.03379 C 0.1375 0.03449 0.12487 0.03402 0.13451 0.03426 C 0.13607 0.03426 0.13776 0.03449 0.13933 0.03449 L 0.14987 0.03472 C 0.15157 0.03472 0.15339 0.03472 0.15534 0.03495 C 0.15664 0.03495 0.15769 0.03495 0.15886 0.03495 C 0.17305 0.03564 0.15443 0.03495 0.16797 0.03541 C 0.16888 0.03541 0.16993 0.03564 0.17123 0.03564 C 0.17383 0.03564 0.17657 0.03564 0.17943 0.03564 C 0.18386 0.03588 0.17956 0.03564 0.18555 0.03588 C 0.20196 0.03657 0.18308 0.03611 0.21967 0.03634 C 0.22136 0.03634 0.22279 0.03657 0.22435 0.03657 C 0.24883 0.03703 0.23685 0.03634 0.24779 0.03703 L 0.33217 0.03657 C 0.33321 0.03657 0.33425 0.03634 0.33516 0.03634 C 0.33607 0.03634 0.33685 0.03634 0.3375 0.03634 C 0.33816 0.03611 0.33881 0.03588 0.34011 0.03588 C 0.34063 0.03588 0.34141 0.03588 0.34219 0.03588 C 0.34349 0.03564 0.3448 0.03564 0.34584 0.03564 C 0.34701 0.03564 0.34805 0.03541 0.34896 0.03541 C 0.35144 0.03495 0.35378 0.03472 0.35573 0.03449 C 0.35678 0.03449 0.3573 0.03426 0.35834 0.03402 C 0.35912 0.03402 0.36016 0.03379 0.36094 0.03379 C 0.37136 0.03217 0.36172 0.03333 0.36784 0.03287 C 0.37071 0.0324 0.37227 0.03217 0.37579 0.03194 C 0.37644 0.03171 0.37709 0.03171 0.37787 0.03171 C 0.37865 0.03148 0.3793 0.03125 0.38008 0.03125 C 0.38073 0.03125 0.38164 0.03125 0.3823 0.03125 C 0.38399 0.03078 0.38555 0.03078 0.38698 0.03055 C 0.38763 0.03055 0.39128 0.02986 0.39232 0.02986 C 0.3931 0.02986 0.39401 0.02986 0.39467 0.02986 C 0.39623 0.02963 0.39753 0.02939 0.39922 0.02893 C 0.40287 0.02847 0.40105 0.0287 0.4043 0.02824 C 0.40808 0.02731 0.40573 0.02777 0.40977 0.02731 C 0.41133 0.02685 0.41263 0.02639 0.41433 0.02615 C 0.41485 0.02615 0.41589 0.02592 0.41654 0.02569 C 0.41706 0.02569 0.41732 0.02546 0.4181 0.02546 C 0.42305 0.02453 0.41941 0.02546 0.42331 0.02453 C 0.42396 0.02453 0.42435 0.0243 0.42487 0.0243 C 0.4293 0.02338 0.43008 0.02338 0.43412 0.02268 C 0.43555 0.02199 0.43373 0.02268 0.43724 0.02199 C 0.43789 0.02199 0.43816 0.02176 0.43868 0.02176 C 0.43907 0.02176 0.43972 0.02176 0.44063 0.02176 L 0.44063 0.02199 " pathEditMode="relative" rAng="0" ptsTypes="AAAAAAAAAAAAAAAAAAAAAAAA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32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D8E000C-31BE-4BB0-90D3-56D4BE44DF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A7D4B9-E17A-42F1-A24F-8C83427A9B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87CB09-16A5-4B30-BED4-A6EA23A64F4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</Words>
  <Application>Microsoft Office PowerPoint</Application>
  <PresentationFormat>Широкий екран</PresentationFormat>
  <Paragraphs>11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Анастасія Сомова</cp:lastModifiedBy>
  <cp:revision>10</cp:revision>
  <dcterms:created xsi:type="dcterms:W3CDTF">2025-12-03T13:49:19Z</dcterms:created>
  <dcterms:modified xsi:type="dcterms:W3CDTF">2025-12-04T09:39:42Z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